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7" r:id="rId2"/>
    <p:sldId id="258" r:id="rId3"/>
    <p:sldId id="259" r:id="rId4"/>
    <p:sldId id="260" r:id="rId5"/>
    <p:sldId id="261" r:id="rId6"/>
    <p:sldId id="273" r:id="rId7"/>
    <p:sldId id="262" r:id="rId8"/>
    <p:sldId id="263" r:id="rId9"/>
    <p:sldId id="274" r:id="rId10"/>
    <p:sldId id="275" r:id="rId11"/>
    <p:sldId id="276" r:id="rId12"/>
    <p:sldId id="266" r:id="rId13"/>
    <p:sldId id="267" r:id="rId14"/>
    <p:sldId id="277" r:id="rId15"/>
    <p:sldId id="278" r:id="rId16"/>
    <p:sldId id="279" r:id="rId17"/>
    <p:sldId id="270" r:id="rId18"/>
    <p:sldId id="271" r:id="rId19"/>
    <p:sldId id="280" r:id="rId20"/>
    <p:sldId id="281" r:id="rId21"/>
    <p:sldId id="28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3B11-F5B5-4B8C-93CD-FE12E3425290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3BB4-D667-45E8-A8A9-E460A1EF1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8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3B11-F5B5-4B8C-93CD-FE12E3425290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3BB4-D667-45E8-A8A9-E460A1EF1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0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862" y="22098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TIA SAÙNG </a:t>
            </a:r>
            <a:br>
              <a:rPr lang="en-US"/>
            </a:br>
            <a:r>
              <a:rPr lang="en-US"/>
              <a:t>BAN MAI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862" y="6490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126</a:t>
            </a:r>
          </a:p>
        </p:txBody>
      </p:sp>
    </p:spTree>
    <p:extLst>
      <p:ext uri="{BB962C8B-B14F-4D97-AF65-F5344CB8AC3E}">
        <p14:creationId xmlns:p14="http://schemas.microsoft.com/office/powerpoint/2010/main" val="4014449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126 – TIA SAÙNG BAN MAI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53924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OÀ laï luøng baáy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höùa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ngoân xöa tuyeân cuøng chuùng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932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126 – TIA SAÙNG BAN MAI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53924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“Naày ta seõ ñeán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laøm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Vua,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cöùu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chuoäc ngöôi”.</a:t>
            </a:r>
          </a:p>
        </p:txBody>
      </p:sp>
    </p:spTree>
    <p:extLst>
      <p:ext uri="{BB962C8B-B14F-4D97-AF65-F5344CB8AC3E}">
        <p14:creationId xmlns:p14="http://schemas.microsoft.com/office/powerpoint/2010/main" val="351736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Tia saùng ban mai </a:t>
            </a:r>
            <a:br>
              <a:rPr lang="en-US"/>
            </a:br>
            <a:r>
              <a:rPr lang="en-US"/>
              <a:t>ta chôø mong ñaây, </a:t>
            </a:r>
            <a:br>
              <a:rPr lang="en-US"/>
            </a:br>
            <a:r>
              <a:rPr lang="en-US"/>
              <a:t>mong tieáng goïi ta </a:t>
            </a:r>
            <a:br>
              <a:rPr lang="en-US"/>
            </a:br>
            <a:r>
              <a:rPr lang="en-US"/>
              <a:t>caát leân töøng maây.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126 – TIA SAÙNG BAN MAI</a:t>
            </a:r>
          </a:p>
        </p:txBody>
      </p:sp>
    </p:spTree>
    <p:extLst>
      <p:ext uri="{BB962C8B-B14F-4D97-AF65-F5344CB8AC3E}">
        <p14:creationId xmlns:p14="http://schemas.microsoft.com/office/powerpoint/2010/main" val="184637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Mong côûi thaân hö </a:t>
            </a:r>
            <a:br>
              <a:rPr lang="en-US"/>
            </a:br>
            <a:r>
              <a:rPr lang="en-US"/>
              <a:t>hoaïi maëc vinh y, </a:t>
            </a:r>
            <a:br>
              <a:rPr lang="en-US"/>
            </a:br>
            <a:r>
              <a:rPr lang="en-US"/>
              <a:t>gioáng Ngaøi hieån </a:t>
            </a:r>
            <a:br>
              <a:rPr lang="en-US"/>
            </a:br>
            <a:r>
              <a:rPr lang="en-US"/>
              <a:t>vinh coõi tröôøng hi.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126 – TIA SAÙNG BAN MAI</a:t>
            </a:r>
          </a:p>
        </p:txBody>
      </p:sp>
    </p:spTree>
    <p:extLst>
      <p:ext uri="{BB962C8B-B14F-4D97-AF65-F5344CB8AC3E}">
        <p14:creationId xmlns:p14="http://schemas.microsoft.com/office/powerpoint/2010/main" val="120437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790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Xin Chuùa hieån vinh töø trôøi phuïc laâm mau, vui baáy chuùng toâi chôø nghinh khaûi taâu.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126 – TIA SAÙNG BAN MAI</a:t>
            </a:r>
          </a:p>
        </p:txBody>
      </p:sp>
    </p:spTree>
    <p:extLst>
      <p:ext uri="{BB962C8B-B14F-4D97-AF65-F5344CB8AC3E}">
        <p14:creationId xmlns:p14="http://schemas.microsoft.com/office/powerpoint/2010/main" val="110596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126 – TIA SAÙNG BAN MAI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53924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OÀ laï luøng baáy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höùa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ngoân xöa tuyeân cuøng chuùng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244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126 – TIA SAÙNG BAN MAI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53924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“Naày ta seõ ñeán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laøm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Vua,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cöùu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chuoäc ngöôi”.</a:t>
            </a:r>
          </a:p>
        </p:txBody>
      </p:sp>
    </p:spTree>
    <p:extLst>
      <p:ext uri="{BB962C8B-B14F-4D97-AF65-F5344CB8AC3E}">
        <p14:creationId xmlns:p14="http://schemas.microsoft.com/office/powerpoint/2010/main" val="128047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4. </a:t>
            </a:r>
            <a:r>
              <a:rPr lang="en-US"/>
              <a:t>Tia saùng ban mai </a:t>
            </a:r>
            <a:br>
              <a:rPr lang="en-US"/>
            </a:br>
            <a:r>
              <a:rPr lang="en-US"/>
              <a:t>ta chôø mong ñaây, </a:t>
            </a:r>
            <a:br>
              <a:rPr lang="en-US"/>
            </a:br>
            <a:r>
              <a:rPr lang="en-US"/>
              <a:t>mong sôùm ñöôïc ngai baùu, kim mieän nay.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126 – TIA SAÙNG BAN MAI</a:t>
            </a:r>
          </a:p>
        </p:txBody>
      </p:sp>
    </p:spTree>
    <p:extLst>
      <p:ext uri="{BB962C8B-B14F-4D97-AF65-F5344CB8AC3E}">
        <p14:creationId xmlns:p14="http://schemas.microsoft.com/office/powerpoint/2010/main" val="17371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Nay kíp rao Tin Laønh cuøng muoân daân, </a:t>
            </a:r>
            <a:br>
              <a:rPr lang="en-US"/>
            </a:br>
            <a:r>
              <a:rPr lang="en-US"/>
              <a:t>quyeát thaønh tín </a:t>
            </a:r>
            <a:br>
              <a:rPr lang="en-US"/>
            </a:br>
            <a:r>
              <a:rPr lang="en-US"/>
              <a:t>raên baûo toäi nhaân.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126 – TIA SAÙNG BAN MAI</a:t>
            </a:r>
          </a:p>
        </p:txBody>
      </p:sp>
    </p:spTree>
    <p:extLst>
      <p:ext uri="{BB962C8B-B14F-4D97-AF65-F5344CB8AC3E}">
        <p14:creationId xmlns:p14="http://schemas.microsoft.com/office/powerpoint/2010/main" val="73635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790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Xin Chuùa hieån vinh töø trôøi phuïc laâm mau, vui baáy chuùng toâi chôø nghinh khaûi taâu.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126 – TIA SAÙNG BAN MAI</a:t>
            </a:r>
          </a:p>
        </p:txBody>
      </p:sp>
    </p:spTree>
    <p:extLst>
      <p:ext uri="{BB962C8B-B14F-4D97-AF65-F5344CB8AC3E}">
        <p14:creationId xmlns:p14="http://schemas.microsoft.com/office/powerpoint/2010/main" val="373867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126 – TIA SAÙNG BAN MAI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Tia saùng ban mai </a:t>
            </a:r>
            <a:br>
              <a:rPr lang="en-US"/>
            </a:br>
            <a:r>
              <a:rPr lang="en-US"/>
              <a:t>ta chôø mong ñaây, </a:t>
            </a:r>
            <a:br>
              <a:rPr lang="en-US"/>
            </a:br>
            <a:r>
              <a:rPr lang="en-US"/>
              <a:t>khi aáy nhìn Vua </a:t>
            </a:r>
            <a:br>
              <a:rPr lang="en-US"/>
            </a:br>
            <a:r>
              <a:rPr lang="en-US"/>
              <a:t>taùi laâm töøng maây.</a:t>
            </a:r>
          </a:p>
        </p:txBody>
      </p:sp>
    </p:spTree>
    <p:extLst>
      <p:ext uri="{BB962C8B-B14F-4D97-AF65-F5344CB8AC3E}">
        <p14:creationId xmlns:p14="http://schemas.microsoft.com/office/powerpoint/2010/main" val="189138710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126 – TIA SAÙNG BAN MAI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53924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OÀ laï luøng baáy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höùa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ngoân xöa tuyeân cuøng chuùng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201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126 – TIA SAÙNG BAN MAI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53924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“Naày ta seõ ñeán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laøm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Vua,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cöùu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chuoäc ngöôi”.</a:t>
            </a:r>
          </a:p>
        </p:txBody>
      </p:sp>
    </p:spTree>
    <p:extLst>
      <p:ext uri="{BB962C8B-B14F-4D97-AF65-F5344CB8AC3E}">
        <p14:creationId xmlns:p14="http://schemas.microsoft.com/office/powerpoint/2010/main" val="204739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Troâng caûnh ban mai phöôùc haïnh vinh </a:t>
            </a:r>
            <a:br>
              <a:rPr lang="en-US"/>
            </a:br>
            <a:r>
              <a:rPr lang="en-US"/>
              <a:t>quang, luùc Jeâsus ñem xuoáng traàn gian.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126 – TIA SAÙNG BAN MAI</a:t>
            </a:r>
          </a:p>
        </p:txBody>
      </p:sp>
    </p:spTree>
    <p:extLst>
      <p:ext uri="{BB962C8B-B14F-4D97-AF65-F5344CB8AC3E}">
        <p14:creationId xmlns:p14="http://schemas.microsoft.com/office/powerpoint/2010/main" val="349676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790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Xin Chuùa hieån vinh töø trôøi phuïc laâm mau, vui baáy chuùng toâi chôø nghinh khaûi taâu.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126 – TIA SAÙNG BAN MAI</a:t>
            </a:r>
          </a:p>
        </p:txBody>
      </p:sp>
    </p:spTree>
    <p:extLst>
      <p:ext uri="{BB962C8B-B14F-4D97-AF65-F5344CB8AC3E}">
        <p14:creationId xmlns:p14="http://schemas.microsoft.com/office/powerpoint/2010/main" val="309117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126 – TIA SAÙNG BAN MAI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53924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OÀ laï luøng baáy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höùa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ngoân xöa tuyeân cuøng chuùng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968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126 – TIA SAÙNG BAN MAI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53924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“Naày ta seõ ñeán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laøm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Vua,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cöùu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chuoäc ngöôi”.</a:t>
            </a:r>
          </a:p>
        </p:txBody>
      </p:sp>
    </p:spTree>
    <p:extLst>
      <p:ext uri="{BB962C8B-B14F-4D97-AF65-F5344CB8AC3E}">
        <p14:creationId xmlns:p14="http://schemas.microsoft.com/office/powerpoint/2010/main" val="207676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Tia saùng ban mai </a:t>
            </a:r>
            <a:br>
              <a:rPr lang="en-US"/>
            </a:br>
            <a:r>
              <a:rPr lang="en-US"/>
              <a:t>ta chôø mong ñaây, </a:t>
            </a:r>
            <a:br>
              <a:rPr lang="en-US"/>
            </a:br>
            <a:r>
              <a:rPr lang="en-US"/>
              <a:t>tuyeät ñích hoàng aân </a:t>
            </a:r>
            <a:br>
              <a:rPr lang="en-US"/>
            </a:br>
            <a:r>
              <a:rPr lang="en-US"/>
              <a:t>aáy vinh dieäu thay.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126 – TIA SAÙNG BAN MAI</a:t>
            </a:r>
          </a:p>
        </p:txBody>
      </p:sp>
    </p:spTree>
    <p:extLst>
      <p:ext uri="{BB962C8B-B14F-4D97-AF65-F5344CB8AC3E}">
        <p14:creationId xmlns:p14="http://schemas.microsoft.com/office/powerpoint/2010/main" val="277241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Vaâng yù Cha sai, </a:t>
            </a:r>
            <a:br>
              <a:rPr lang="en-US"/>
            </a:br>
            <a:r>
              <a:rPr lang="en-US"/>
              <a:t>khoâng luaän taây, ñoâng, moãi ngaøy chöùc thieâng quyeát laøm xong.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126 – TIA SAÙNG BAN MAI</a:t>
            </a:r>
          </a:p>
        </p:txBody>
      </p:sp>
    </p:spTree>
    <p:extLst>
      <p:ext uri="{BB962C8B-B14F-4D97-AF65-F5344CB8AC3E}">
        <p14:creationId xmlns:p14="http://schemas.microsoft.com/office/powerpoint/2010/main" val="395021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790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Xin Chuùa hieån vinh töø trôøi phuïc laâm mau, vui baáy chuùng toâi chôø nghinh khaûi taâu.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126 – TIA SAÙNG BAN MAI</a:t>
            </a:r>
          </a:p>
        </p:txBody>
      </p:sp>
    </p:spTree>
    <p:extLst>
      <p:ext uri="{BB962C8B-B14F-4D97-AF65-F5344CB8AC3E}">
        <p14:creationId xmlns:p14="http://schemas.microsoft.com/office/powerpoint/2010/main" val="265625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338</Words>
  <Application>Microsoft Office PowerPoint</Application>
  <PresentationFormat>On-screen Show (4:3)</PresentationFormat>
  <Paragraphs>42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VNI-Aptima</vt:lpstr>
      <vt:lpstr>VNI-Garam</vt:lpstr>
      <vt:lpstr>12_Custom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19</cp:revision>
  <dcterms:created xsi:type="dcterms:W3CDTF">2011-09-28T12:02:24Z</dcterms:created>
  <dcterms:modified xsi:type="dcterms:W3CDTF">2013-11-18T03:39:35Z</dcterms:modified>
</cp:coreProperties>
</file>