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GIÔØ JEÂSUS </a:t>
            </a:r>
            <a:br>
              <a:rPr lang="en-US"/>
            </a:br>
            <a:r>
              <a:rPr lang="en-US"/>
              <a:t>HIEÄN 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127</a:t>
            </a:r>
          </a:p>
        </p:txBody>
      </p:sp>
    </p:spTree>
    <p:extLst>
      <p:ext uri="{BB962C8B-B14F-4D97-AF65-F5344CB8AC3E}">
        <p14:creationId xmlns:p14="http://schemas.microsoft.com/office/powerpoint/2010/main" val="60299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Nhieäm vuï Ngaøi truyeàn ta ñaõ gaéng coâng laøm chaêng? Hieän giôø beâ </a:t>
            </a:r>
            <a:br>
              <a:rPr lang="en-US"/>
            </a:br>
            <a:r>
              <a:rPr lang="en-US"/>
              <a:t>treã hoaëc sieâng naêng?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9413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Nhöôïc baèng trong </a:t>
            </a:r>
            <a:br>
              <a:rPr lang="en-US"/>
            </a:br>
            <a:r>
              <a:rPr lang="en-US"/>
              <a:t>loøng ta khoâng traùch </a:t>
            </a:r>
            <a:br>
              <a:rPr lang="en-US"/>
            </a:br>
            <a:r>
              <a:rPr lang="en-US"/>
              <a:t>ta ñieàu chi, thì voâ nôi an nghæ quang huy.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19226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Ta, ai keû thöa: “Raøy toâi chôø mong thöùc </a:t>
            </a:r>
            <a:br>
              <a:rPr lang="en-US"/>
            </a:br>
            <a:r>
              <a:rPr lang="en-US"/>
              <a:t>canh, chöïc saün ñi veà nhaø quang minh?”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14392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phuïc laâm giôø </a:t>
            </a:r>
            <a:br>
              <a:rPr lang="en-US"/>
            </a:br>
            <a:r>
              <a:rPr lang="en-US"/>
              <a:t>Jeâsus thaáy anh vaø toâi, ñôïi chôø kieân taâm hay ñang nguû meâ roài?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24156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Giôø Ngaøi lai hoài ai tænh thöùc vinh haïnh thay, ñöôïc phaàn vinh hieån Ngaøi ban ñaáy.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33396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keøn vang doäi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/>
              <a:t>ñeâm toái hay raïng ñoâng, gaëp anh em ta thöùc canh khoâng?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10969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Ta, ai keû thöa: “Raøy toâi chôø mong thöùc </a:t>
            </a:r>
            <a:br>
              <a:rPr lang="en-US"/>
            </a:br>
            <a:r>
              <a:rPr lang="en-US"/>
              <a:t>canh, chöïc saün ñi veà nhaø quang minh?”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149591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phuïc laâm giôø </a:t>
            </a:r>
            <a:br>
              <a:rPr lang="en-US"/>
            </a:br>
            <a:r>
              <a:rPr lang="en-US"/>
              <a:t>Jeâsus thaáy anh vaø toâi, ñôïi chôø kieân taâm hay ñang nguû meâ roài?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931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Giôø Jeâsus hieän ra </a:t>
            </a:r>
            <a:br>
              <a:rPr lang="en-US"/>
            </a:br>
            <a:r>
              <a:rPr lang="en-US"/>
              <a:t>ban thöôûng moân ñoà </a:t>
            </a:r>
            <a:br>
              <a:rPr lang="en-US"/>
            </a:br>
            <a:r>
              <a:rPr lang="en-US"/>
              <a:t>ñaây, hoaëc ngaøy hay </a:t>
            </a:r>
            <a:br>
              <a:rPr lang="en-US"/>
            </a:br>
            <a:r>
              <a:rPr lang="en-US"/>
              <a:t>ñeâm ai bieát ñaáy.</a:t>
            </a:r>
          </a:p>
        </p:txBody>
      </p:sp>
    </p:spTree>
    <p:extLst>
      <p:ext uri="{BB962C8B-B14F-4D97-AF65-F5344CB8AC3E}">
        <p14:creationId xmlns:p14="http://schemas.microsoft.com/office/powerpoint/2010/main" val="1682588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gaëp ngay giôø ta ñang tín trung chôø troâng, ñeøn linh kia </a:t>
            </a:r>
            <a:br>
              <a:rPr lang="en-US"/>
            </a:br>
            <a:r>
              <a:rPr lang="en-US"/>
              <a:t>kheâu saùng toû khoâng?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20699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Ta, ai keû thöa: “Raøy toâi chôø mong thöùc </a:t>
            </a:r>
            <a:br>
              <a:rPr lang="en-US"/>
            </a:br>
            <a:r>
              <a:rPr lang="en-US"/>
              <a:t>canh, chöïc saün ñi veà nhaø quang minh?”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15061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phuïc laâm giôø </a:t>
            </a:r>
            <a:br>
              <a:rPr lang="en-US"/>
            </a:br>
            <a:r>
              <a:rPr lang="en-US"/>
              <a:t>Jeâsus thaáy anh vaø toâi, ñôïi chôø kieân taâm hay ñang nguû meâ roài?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30497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Nhöôïc baèng Jeâsus quang laâm giöõa khi bình minh, cho goïi ngay </a:t>
            </a:r>
            <a:br>
              <a:rPr lang="en-US"/>
            </a:br>
            <a:r>
              <a:rPr lang="en-US"/>
              <a:t>moãi moät toâi thaùnh.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354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Ñeàu trình ta-laâng </a:t>
            </a:r>
            <a:br>
              <a:rPr lang="en-US"/>
            </a:br>
            <a:r>
              <a:rPr lang="en-US"/>
              <a:t>ñöông choân giaáu hay </a:t>
            </a:r>
            <a:br>
              <a:rPr lang="en-US"/>
            </a:br>
            <a:r>
              <a:rPr lang="en-US"/>
              <a:t>lôïi taêng, ñöôïc Jeâsus khen tín trung chaêng?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25432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Ta, ai keû thöa: “Raøy toâi chôø mong thöùc </a:t>
            </a:r>
            <a:br>
              <a:rPr lang="en-US"/>
            </a:br>
            <a:r>
              <a:rPr lang="en-US"/>
              <a:t>canh, chöïc saün ñi veà nhaø quang minh?”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29724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phuïc laâm giôø </a:t>
            </a:r>
            <a:br>
              <a:rPr lang="en-US"/>
            </a:br>
            <a:r>
              <a:rPr lang="en-US"/>
              <a:t>Jeâsus thaáy anh vaø toâi, ñôïi chôø kieân taâm hay ñang nguû meâ roài?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127 – GIÔØ JEÂSUS HIEÄN RA</a:t>
            </a:r>
          </a:p>
        </p:txBody>
      </p:sp>
    </p:spTree>
    <p:extLst>
      <p:ext uri="{BB962C8B-B14F-4D97-AF65-F5344CB8AC3E}">
        <p14:creationId xmlns:p14="http://schemas.microsoft.com/office/powerpoint/2010/main" val="307053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291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2011-09-28T12:13:19Z</dcterms:created>
  <dcterms:modified xsi:type="dcterms:W3CDTF">2013-11-18T03:39:12Z</dcterms:modified>
</cp:coreProperties>
</file>