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E6F09-D451-4E26-ADF9-1BBE0EF3BE7D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073F8-0241-4E9E-BABC-28C1B448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073F8-0241-4E9E-BABC-28C1B4486D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6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0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00" y="17526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SOÁNG TRONG LINH QUANG </a:t>
            </a:r>
            <a:br>
              <a:rPr lang="en-US"/>
            </a:br>
            <a:r>
              <a:rPr lang="en-US"/>
              <a:t>TAÙI LAÂM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540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131</a:t>
            </a:r>
          </a:p>
        </p:txBody>
      </p:sp>
    </p:spTree>
    <p:extLst>
      <p:ext uri="{BB962C8B-B14F-4D97-AF65-F5344CB8AC3E}">
        <p14:creationId xmlns:p14="http://schemas.microsoft.com/office/powerpoint/2010/main" val="113655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Doïc ñaøng ñeán thieân cung haùt vui tình, </a:t>
            </a:r>
            <a:br>
              <a:rPr lang="en-US"/>
            </a:br>
            <a:r>
              <a:rPr lang="en-US"/>
              <a:t>vui trong vinh quang Chuùa taùi lai.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131 – SOÁNG TRONG LINH QUANG TAÙI LAÂM</a:t>
            </a:r>
          </a:p>
        </p:txBody>
      </p:sp>
    </p:spTree>
    <p:extLst>
      <p:ext uri="{BB962C8B-B14F-4D97-AF65-F5344CB8AC3E}">
        <p14:creationId xmlns:p14="http://schemas.microsoft.com/office/powerpoint/2010/main" val="31444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Böôùc nhe gioáng nhö thaâu ngaén thieân trình, haùt hoaøi ñeán khi </a:t>
            </a:r>
            <a:br>
              <a:rPr lang="en-US"/>
            </a:br>
            <a:r>
              <a:rPr lang="en-US"/>
              <a:t>troâng roõ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131 – SOÁNG TRONG LINH QUANG TAÙI LAÂM</a:t>
            </a:r>
          </a:p>
        </p:txBody>
      </p:sp>
    </p:spTree>
    <p:extLst>
      <p:ext uri="{BB962C8B-B14F-4D97-AF65-F5344CB8AC3E}">
        <p14:creationId xmlns:p14="http://schemas.microsoft.com/office/powerpoint/2010/main" val="12241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6. </a:t>
            </a:r>
            <a:r>
              <a:rPr lang="en-US"/>
              <a:t>Christ gaàn taùi laâm! Christ saép lai hoài! </a:t>
            </a:r>
            <a:br>
              <a:rPr lang="en-US"/>
            </a:br>
            <a:r>
              <a:rPr lang="en-US"/>
              <a:t>Taân Lang kia ta </a:t>
            </a:r>
            <a:br>
              <a:rPr lang="en-US"/>
            </a:br>
            <a:r>
              <a:rPr lang="en-US"/>
              <a:t>ñi ñoùn mau!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131 – SOÁNG TRONG LINH QUANG TAÙI LAÂM</a:t>
            </a:r>
          </a:p>
        </p:txBody>
      </p:sp>
    </p:spTree>
    <p:extLst>
      <p:ext uri="{BB962C8B-B14F-4D97-AF65-F5344CB8AC3E}">
        <p14:creationId xmlns:p14="http://schemas.microsoft.com/office/powerpoint/2010/main" val="28288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Khaåu hieäu aáy neân </a:t>
            </a:r>
            <a:br>
              <a:rPr lang="en-US"/>
            </a:br>
            <a:r>
              <a:rPr lang="en-US"/>
              <a:t>tuyeân boá ra hoaøi, </a:t>
            </a:r>
            <a:br>
              <a:rPr lang="en-US"/>
            </a:br>
            <a:r>
              <a:rPr lang="en-US"/>
              <a:t>chuùc möøng Ñaáng </a:t>
            </a:r>
            <a:br>
              <a:rPr lang="en-US"/>
            </a:br>
            <a:r>
              <a:rPr lang="en-US"/>
              <a:t>Thieân Phuï xöùc daàu.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131 – SOÁNG TRONG LINH QUANG TAÙI LAÂM</a:t>
            </a:r>
          </a:p>
        </p:txBody>
      </p:sp>
    </p:spTree>
    <p:extLst>
      <p:ext uri="{BB962C8B-B14F-4D97-AF65-F5344CB8AC3E}">
        <p14:creationId xmlns:p14="http://schemas.microsoft.com/office/powerpoint/2010/main" val="20471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7. </a:t>
            </a:r>
            <a:r>
              <a:rPr lang="en-US"/>
              <a:t>Kìa, kìa aùnh taùi laâm chieáu muoân loaøi, </a:t>
            </a:r>
            <a:br>
              <a:rPr lang="en-US"/>
            </a:br>
            <a:r>
              <a:rPr lang="en-US"/>
              <a:t>xöa kia tin nay </a:t>
            </a:r>
            <a:br>
              <a:rPr lang="en-US"/>
            </a:br>
            <a:r>
              <a:rPr lang="en-US"/>
              <a:t>maét thaáy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131 – SOÁNG TRONG LINH QUANG TAÙI LAÂM</a:t>
            </a:r>
          </a:p>
        </p:txBody>
      </p:sp>
    </p:spTree>
    <p:extLst>
      <p:ext uri="{BB962C8B-B14F-4D97-AF65-F5344CB8AC3E}">
        <p14:creationId xmlns:p14="http://schemas.microsoft.com/office/powerpoint/2010/main" val="143004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Maét nhìn maét, toâi </a:t>
            </a:r>
            <a:br>
              <a:rPr lang="en-US"/>
            </a:br>
            <a:r>
              <a:rPr lang="en-US"/>
              <a:t>vui ngaém maët Ngaøi, </a:t>
            </a:r>
            <a:br>
              <a:rPr lang="en-US"/>
            </a:br>
            <a:r>
              <a:rPr lang="en-US"/>
              <a:t>taém goäi aùnh vinh </a:t>
            </a:r>
            <a:br>
              <a:rPr lang="en-US"/>
            </a:br>
            <a:r>
              <a:rPr lang="en-US"/>
              <a:t>quang daãy ñaày.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131 – SOÁNG TRONG LINH QUANG TAÙI LAÂM</a:t>
            </a:r>
          </a:p>
        </p:txBody>
      </p:sp>
    </p:spTree>
    <p:extLst>
      <p:ext uri="{BB962C8B-B14F-4D97-AF65-F5344CB8AC3E}">
        <p14:creationId xmlns:p14="http://schemas.microsoft.com/office/powerpoint/2010/main" val="141220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131 – SOÁNG TRONG LINH QUANG TAÙI LAÂM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Laïy Jeâsus Christ, </a:t>
            </a:r>
            <a:br>
              <a:rPr lang="en-US"/>
            </a:br>
            <a:r>
              <a:rPr lang="en-US"/>
              <a:t>toâi soáng ñeâm ngaøy </a:t>
            </a:r>
            <a:br>
              <a:rPr lang="en-US"/>
            </a:br>
            <a:r>
              <a:rPr lang="en-US"/>
              <a:t>trong linh quang </a:t>
            </a:r>
            <a:br>
              <a:rPr lang="en-US"/>
            </a:br>
            <a:r>
              <a:rPr lang="en-US"/>
              <a:t>Chaân Chuùa taùi laâm.</a:t>
            </a:r>
          </a:p>
        </p:txBody>
      </p:sp>
    </p:spTree>
    <p:extLst>
      <p:ext uri="{BB962C8B-B14F-4D97-AF65-F5344CB8AC3E}">
        <p14:creationId xmlns:p14="http://schemas.microsoft.com/office/powerpoint/2010/main" val="24223149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Ñoùn chôø thöùc canh, coâng taùc vui vaày, </a:t>
            </a:r>
            <a:br>
              <a:rPr lang="en-US"/>
            </a:br>
            <a:r>
              <a:rPr lang="en-US"/>
              <a:t>bieát ngaøy Chuùa nay </a:t>
            </a:r>
            <a:br>
              <a:rPr lang="en-US"/>
            </a:br>
            <a:r>
              <a:rPr lang="en-US"/>
              <a:t>khoâng treã chaäm.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131 – SOÁNG TRONG LINH QUANG TAÙI LAÂM</a:t>
            </a:r>
          </a:p>
        </p:txBody>
      </p:sp>
    </p:spTree>
    <p:extLst>
      <p:ext uri="{BB962C8B-B14F-4D97-AF65-F5344CB8AC3E}">
        <p14:creationId xmlns:p14="http://schemas.microsoft.com/office/powerpoint/2010/main" val="18732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Loøng naøy coù Chuùa </a:t>
            </a:r>
            <a:br>
              <a:rPr lang="en-US"/>
            </a:br>
            <a:r>
              <a:rPr lang="en-US"/>
              <a:t>cai quaûn ñeâm ngaøy, phaân ly bao vui </a:t>
            </a:r>
            <a:br>
              <a:rPr lang="en-US"/>
            </a:br>
            <a:r>
              <a:rPr lang="en-US"/>
              <a:t>thuù theá gian.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131 – SOÁNG TRONG LINH QUANG TAÙI LAÂM</a:t>
            </a:r>
          </a:p>
        </p:txBody>
      </p:sp>
    </p:spTree>
    <p:extLst>
      <p:ext uri="{BB962C8B-B14F-4D97-AF65-F5344CB8AC3E}">
        <p14:creationId xmlns:p14="http://schemas.microsoft.com/office/powerpoint/2010/main" val="306036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Maét loøa bôûi vinh </a:t>
            </a:r>
            <a:br>
              <a:rPr lang="en-US"/>
            </a:br>
            <a:r>
              <a:rPr lang="en-US"/>
              <a:t>quang taùi laâm raøy, </a:t>
            </a:r>
            <a:br>
              <a:rPr lang="en-US"/>
            </a:br>
            <a:r>
              <a:rPr lang="en-US"/>
              <a:t>öôùc ñöôïc ôû beân </a:t>
            </a:r>
            <a:br>
              <a:rPr lang="en-US"/>
            </a:br>
            <a:r>
              <a:rPr lang="en-US"/>
              <a:t>Christ rôõ raøng.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131 – SOÁNG TRONG LINH QUANG TAÙI LAÂM</a:t>
            </a:r>
          </a:p>
        </p:txBody>
      </p:sp>
    </p:spTree>
    <p:extLst>
      <p:ext uri="{BB962C8B-B14F-4D97-AF65-F5344CB8AC3E}">
        <p14:creationId xmlns:p14="http://schemas.microsoft.com/office/powerpoint/2010/main" val="14993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Vaäy, töø hieån vinh </a:t>
            </a:r>
            <a:br>
              <a:rPr lang="en-US"/>
            </a:br>
            <a:r>
              <a:rPr lang="en-US"/>
              <a:t>qua hieån vinh hoaøi, </a:t>
            </a:r>
            <a:br>
              <a:rPr lang="en-US"/>
            </a:br>
            <a:r>
              <a:rPr lang="en-US"/>
              <a:t>vui trong linh quang Chuùa taùi lai.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131 – SOÁNG TRONG LINH QUANG TAÙI LAÂM</a:t>
            </a:r>
          </a:p>
        </p:txBody>
      </p:sp>
    </p:spTree>
    <p:extLst>
      <p:ext uri="{BB962C8B-B14F-4D97-AF65-F5344CB8AC3E}">
        <p14:creationId xmlns:p14="http://schemas.microsoft.com/office/powerpoint/2010/main" val="243180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Böôùc ñöôøng tieán leân thieân quoác theâm roïi, </a:t>
            </a:r>
            <a:br>
              <a:rPr lang="en-US"/>
            </a:br>
            <a:r>
              <a:rPr lang="en-US"/>
              <a:t>cöù caøng saùng soi </a:t>
            </a:r>
            <a:br>
              <a:rPr lang="en-US"/>
            </a:br>
            <a:r>
              <a:rPr lang="en-US"/>
              <a:t>taän giöõa ngaøy.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131 – SOÁNG TRONG LINH QUANG TAÙI LAÂM</a:t>
            </a:r>
          </a:p>
        </p:txBody>
      </p:sp>
    </p:spTree>
    <p:extLst>
      <p:ext uri="{BB962C8B-B14F-4D97-AF65-F5344CB8AC3E}">
        <p14:creationId xmlns:p14="http://schemas.microsoft.com/office/powerpoint/2010/main" val="422920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Haèng laøm chöùng </a:t>
            </a:r>
            <a:br>
              <a:rPr lang="en-US"/>
            </a:br>
            <a:r>
              <a:rPr lang="en-US"/>
              <a:t>linh quang taùi laâm </a:t>
            </a:r>
            <a:br>
              <a:rPr lang="en-US"/>
            </a:br>
            <a:r>
              <a:rPr lang="en-US"/>
              <a:t>Ngaøi cho nhaân gian </a:t>
            </a:r>
            <a:br>
              <a:rPr lang="en-US"/>
            </a:br>
            <a:r>
              <a:rPr lang="en-US"/>
              <a:t>taêm toái töû vong.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131 – SOÁNG TRONG LINH QUANG TAÙI LAÂM</a:t>
            </a:r>
          </a:p>
        </p:txBody>
      </p:sp>
    </p:spTree>
    <p:extLst>
      <p:ext uri="{BB962C8B-B14F-4D97-AF65-F5344CB8AC3E}">
        <p14:creationId xmlns:p14="http://schemas.microsoft.com/office/powerpoint/2010/main" val="15464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Khaåu hieäu thaùnh </a:t>
            </a:r>
            <a:br>
              <a:rPr lang="en-US"/>
            </a:br>
            <a:r>
              <a:rPr lang="en-US"/>
              <a:t>ñaây ghi ôû taâm hoaøi, </a:t>
            </a:r>
            <a:br>
              <a:rPr lang="en-US"/>
            </a:br>
            <a:r>
              <a:rPr lang="en-US"/>
              <a:t>laù côø Chuùa phaát </a:t>
            </a:r>
            <a:br>
              <a:rPr lang="en-US"/>
            </a:br>
            <a:r>
              <a:rPr lang="en-US"/>
              <a:t>cao ñeán cuøng.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131 – SOÁNG TRONG LINH QUANG TAÙI LAÂM</a:t>
            </a:r>
          </a:p>
        </p:txBody>
      </p:sp>
    </p:spTree>
    <p:extLst>
      <p:ext uri="{BB962C8B-B14F-4D97-AF65-F5344CB8AC3E}">
        <p14:creationId xmlns:p14="http://schemas.microsoft.com/office/powerpoint/2010/main" val="1099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245</Words>
  <Application>Microsoft Office PowerPoint</Application>
  <PresentationFormat>On-screen Show (4:3)</PresentationFormat>
  <Paragraphs>31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VNI-Aptima</vt:lpstr>
      <vt:lpstr>VNI-Garam</vt:lpstr>
      <vt:lpstr>12_Custom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2011-09-28T13:01:21Z</dcterms:created>
  <dcterms:modified xsi:type="dcterms:W3CDTF">2013-11-18T03:37:45Z</dcterms:modified>
</cp:coreProperties>
</file>