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2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TAÙI LAÂM RAØY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133</a:t>
            </a:r>
          </a:p>
        </p:txBody>
      </p:sp>
    </p:spTree>
    <p:extLst>
      <p:ext uri="{BB962C8B-B14F-4D97-AF65-F5344CB8AC3E}">
        <p14:creationId xmlns:p14="http://schemas.microsoft.com/office/powerpoint/2010/main" val="145414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133 – JEÂSUS TAÙI LAÂM RAØY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taùi laâm raøy mai, Jeâsus taùi laâm raøy mai, </a:t>
            </a:r>
            <a:br>
              <a:rPr lang="en-US"/>
            </a:br>
            <a:r>
              <a:rPr lang="en-US"/>
              <a:t>laø Jeâsus xöa taùi hoài, </a:t>
            </a:r>
            <a:br>
              <a:rPr lang="en-US"/>
            </a:br>
            <a:r>
              <a:rPr lang="en-US"/>
              <a:t>moät Jeâsus aáy thoâi.</a:t>
            </a:r>
          </a:p>
        </p:txBody>
      </p:sp>
    </p:spTree>
    <p:extLst>
      <p:ext uri="{BB962C8B-B14F-4D97-AF65-F5344CB8AC3E}">
        <p14:creationId xmlns:p14="http://schemas.microsoft.com/office/powerpoint/2010/main" val="22962095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taùi laâm </a:t>
            </a:r>
            <a:br>
              <a:rPr lang="en-US"/>
            </a:br>
            <a:r>
              <a:rPr lang="en-US"/>
              <a:t>raøy mai, Jeâsus </a:t>
            </a:r>
            <a:br>
              <a:rPr lang="en-US"/>
            </a:br>
            <a:r>
              <a:rPr lang="en-US"/>
              <a:t>taùi laâm raøy mai.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133 – JEÂSUS TAÙI LAÂM RAØY MAI</a:t>
            </a:r>
          </a:p>
        </p:txBody>
      </p:sp>
    </p:spTree>
    <p:extLst>
      <p:ext uri="{BB962C8B-B14F-4D97-AF65-F5344CB8AC3E}">
        <p14:creationId xmlns:p14="http://schemas.microsoft.com/office/powerpoint/2010/main" val="28543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676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Chuùa Jeâsus </a:t>
            </a:r>
            <a:br>
              <a:rPr lang="en-US"/>
            </a:br>
            <a:r>
              <a:rPr lang="en-US"/>
              <a:t>laïi ñeán ñaày vinh </a:t>
            </a:r>
            <a:br>
              <a:rPr lang="en-US"/>
            </a:br>
            <a:r>
              <a:rPr lang="en-US"/>
              <a:t>hieån, raát oai quyeàn.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133 – JEÂSUS TAÙI LAÂM RAØY MAI</a:t>
            </a:r>
          </a:p>
        </p:txBody>
      </p:sp>
    </p:spTree>
    <p:extLst>
      <p:ext uri="{BB962C8B-B14F-4D97-AF65-F5344CB8AC3E}">
        <p14:creationId xmlns:p14="http://schemas.microsoft.com/office/powerpoint/2010/main" val="95704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2011-09-28T13:35:03Z</dcterms:created>
  <dcterms:modified xsi:type="dcterms:W3CDTF">2013-11-18T03:37:03Z</dcterms:modified>
</cp:coreProperties>
</file>