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6" r:id="rId12"/>
    <p:sldId id="277" r:id="rId13"/>
    <p:sldId id="278" r:id="rId14"/>
    <p:sldId id="267" r:id="rId15"/>
    <p:sldId id="268" r:id="rId16"/>
    <p:sldId id="269" r:id="rId17"/>
    <p:sldId id="279" r:id="rId18"/>
    <p:sldId id="280" r:id="rId19"/>
    <p:sldId id="281" r:id="rId20"/>
    <p:sldId id="270" r:id="rId21"/>
    <p:sldId id="271" r:id="rId22"/>
    <p:sldId id="272" r:id="rId23"/>
    <p:sldId id="282" r:id="rId24"/>
    <p:sldId id="283" r:id="rId25"/>
    <p:sldId id="284" r:id="rId26"/>
    <p:sldId id="273" r:id="rId27"/>
    <p:sldId id="274" r:id="rId28"/>
    <p:sldId id="275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96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97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69036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7200"/>
              <a:t>KÌA THAÀN YEÂN UÛI </a:t>
            </a:r>
            <a:br>
              <a:rPr lang="en-US" sz="7200"/>
            </a:br>
            <a:r>
              <a:rPr lang="en-US" sz="7200"/>
              <a:t>GIAÙNG LAI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2976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135</a:t>
            </a:r>
          </a:p>
        </p:txBody>
      </p:sp>
    </p:spTree>
    <p:extLst>
      <p:ext uri="{BB962C8B-B14F-4D97-AF65-F5344CB8AC3E}">
        <p14:creationId xmlns:p14="http://schemas.microsoft.com/office/powerpoint/2010/main" val="1609233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6738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Non kia aùnh tia vaøng soi, kim oâ löôùt mau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döôøng thoi,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Thaàn Yeân uûi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giaùng lai!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135 - KÌA THAÀN YEÂN UÛI GIAÙNG LAI</a:t>
            </a:r>
          </a:p>
        </p:txBody>
      </p:sp>
    </p:spTree>
    <p:extLst>
      <p:ext uri="{BB962C8B-B14F-4D97-AF65-F5344CB8AC3E}">
        <p14:creationId xmlns:p14="http://schemas.microsoft.com/office/powerpoint/2010/main" val="83128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6738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Thaùnh Linh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ñaõ lai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giaùng!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Kia, Linh giaùng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traàn gian!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135 - KÌA THAÀN YEÂN UÛI GIAÙNG LAI</a:t>
            </a:r>
          </a:p>
        </p:txBody>
      </p:sp>
    </p:spTree>
    <p:extLst>
      <p:ext uri="{BB962C8B-B14F-4D97-AF65-F5344CB8AC3E}">
        <p14:creationId xmlns:p14="http://schemas.microsoft.com/office/powerpoint/2010/main" val="301873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944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Ñaáng Cha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haï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ngöõ aáy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nghieäm thay.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135 - KÌA THAÀN YEÂN UÛI GIAÙNG LAI</a:t>
            </a:r>
          </a:p>
        </p:txBody>
      </p:sp>
    </p:spTree>
    <p:extLst>
      <p:ext uri="{BB962C8B-B14F-4D97-AF65-F5344CB8AC3E}">
        <p14:creationId xmlns:p14="http://schemas.microsoft.com/office/powerpoint/2010/main" val="343134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519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Mau ñi baùo tin möøng ngay, cho bao theá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nhaân ñeàu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hay,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Yeân uûi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giaùng lai!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135 - KÌA THAÀN YEÂN UÛI GIAÙNG LAI</a:t>
            </a:r>
          </a:p>
        </p:txBody>
      </p:sp>
    </p:spTree>
    <p:extLst>
      <p:ext uri="{BB962C8B-B14F-4D97-AF65-F5344CB8AC3E}">
        <p14:creationId xmlns:p14="http://schemas.microsoft.com/office/powerpoint/2010/main" val="403365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135 - KÌA THAÀN YEÂN UÛI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GIAÙNG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LAI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916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Kia, Vua cuûa muoân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vöông, ñem theo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bieát bao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dieäu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phöông. </a:t>
            </a:r>
          </a:p>
        </p:txBody>
      </p:sp>
    </p:spTree>
    <p:extLst>
      <p:ext uri="{BB962C8B-B14F-4D97-AF65-F5344CB8AC3E}">
        <p14:creationId xmlns:p14="http://schemas.microsoft.com/office/powerpoint/2010/main" val="93824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944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Xaù dung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toäi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nhaân, khieán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höôûng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aân möôøi phaân.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135 - KÌA THAÀN YEÂN UÛI GIAÙNG LAI</a:t>
            </a:r>
          </a:p>
        </p:txBody>
      </p:sp>
    </p:spTree>
    <p:extLst>
      <p:ext uri="{BB962C8B-B14F-4D97-AF65-F5344CB8AC3E}">
        <p14:creationId xmlns:p14="http://schemas.microsoft.com/office/powerpoint/2010/main" val="387696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6738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Lao lung troáng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leân khuùc ca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tuyeät hay: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ìa,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Thaàn Yeân uûi giaùng lai!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135 - KÌA THAÀN YEÂN UÛI GIAÙNG LAI</a:t>
            </a:r>
          </a:p>
        </p:txBody>
      </p:sp>
    </p:spTree>
    <p:extLst>
      <p:ext uri="{BB962C8B-B14F-4D97-AF65-F5344CB8AC3E}">
        <p14:creationId xmlns:p14="http://schemas.microsoft.com/office/powerpoint/2010/main" val="119602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6738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Thaùnh Linh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ñaõ lai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giaùng!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Kia, Linh giaùng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traàn gian!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135 - KÌA THAÀN YEÂN UÛI GIAÙNG LAI</a:t>
            </a:r>
          </a:p>
        </p:txBody>
      </p:sp>
    </p:spTree>
    <p:extLst>
      <p:ext uri="{BB962C8B-B14F-4D97-AF65-F5344CB8AC3E}">
        <p14:creationId xmlns:p14="http://schemas.microsoft.com/office/powerpoint/2010/main" val="57147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944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Ñaáng Cha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haï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ngöõ aáy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nghieäm thay.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135 - KÌA THAÀN YEÂN UÛI GIAÙNG LAI</a:t>
            </a:r>
          </a:p>
        </p:txBody>
      </p:sp>
    </p:spTree>
    <p:extLst>
      <p:ext uri="{BB962C8B-B14F-4D97-AF65-F5344CB8AC3E}">
        <p14:creationId xmlns:p14="http://schemas.microsoft.com/office/powerpoint/2010/main" val="254936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519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Mau ñi baùo tin möøng ngay, cho bao theá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nhaân ñeàu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hay,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Yeân uûi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giaùng lai!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135 - KÌA THAÀN YEÂN UÛI GIAÙNG LAI</a:t>
            </a:r>
          </a:p>
        </p:txBody>
      </p:sp>
    </p:spTree>
    <p:extLst>
      <p:ext uri="{BB962C8B-B14F-4D97-AF65-F5344CB8AC3E}">
        <p14:creationId xmlns:p14="http://schemas.microsoft.com/office/powerpoint/2010/main" val="280806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135 - KÌA THAÀN YEÂN UÛI GIAÙNG LAI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916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lo baùo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möøng ngay,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theá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nhaân ñeàu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hay.</a:t>
            </a:r>
          </a:p>
        </p:txBody>
      </p:sp>
    </p:spTree>
    <p:extLst>
      <p:ext uri="{BB962C8B-B14F-4D97-AF65-F5344CB8AC3E}">
        <p14:creationId xmlns:p14="http://schemas.microsoft.com/office/powerpoint/2010/main" val="28632033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135 - KÌA THAÀN YEÂN UÛI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GIAÙNG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LAI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916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Yeâu thöông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voâ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löôïng thay,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ñöùa 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ngaây.</a:t>
            </a:r>
          </a:p>
        </p:txBody>
      </p:sp>
    </p:spTree>
    <p:extLst>
      <p:ext uri="{BB962C8B-B14F-4D97-AF65-F5344CB8AC3E}">
        <p14:creationId xmlns:p14="http://schemas.microsoft.com/office/powerpoint/2010/main" val="370032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944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Quyeát rao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khaép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haï hay,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ñaùng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ôû ñòa nguïc ñaây.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135 - KÌA THAÀN YEÂN UÛI GIAÙNG LAI</a:t>
            </a:r>
          </a:p>
        </p:txBody>
      </p:sp>
    </p:spTree>
    <p:extLst>
      <p:ext uri="{BB962C8B-B14F-4D97-AF65-F5344CB8AC3E}">
        <p14:creationId xmlns:p14="http://schemas.microsoft.com/office/powerpoint/2010/main" val="16928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6738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aân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laï thay! Soi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 aûnh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Phuï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ìa,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Thaàn Yeân uûi giaùng lai!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135 - KÌA THAÀN YEÂN UÛI GIAÙNG LAI</a:t>
            </a:r>
          </a:p>
        </p:txBody>
      </p:sp>
    </p:spTree>
    <p:extLst>
      <p:ext uri="{BB962C8B-B14F-4D97-AF65-F5344CB8AC3E}">
        <p14:creationId xmlns:p14="http://schemas.microsoft.com/office/powerpoint/2010/main" val="299577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6738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Thaùnh Linh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ñaõ lai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giaùng!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Kia, Linh giaùng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traàn gian!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135 - KÌA THAÀN YEÂN UÛI GIAÙNG LAI</a:t>
            </a:r>
          </a:p>
        </p:txBody>
      </p:sp>
    </p:spTree>
    <p:extLst>
      <p:ext uri="{BB962C8B-B14F-4D97-AF65-F5344CB8AC3E}">
        <p14:creationId xmlns:p14="http://schemas.microsoft.com/office/powerpoint/2010/main" val="103015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944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Ñaáng Cha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haï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ngöõ aáy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nghieäm thay.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135 - KÌA THAÀN YEÂN UÛI GIAÙNG LAI</a:t>
            </a:r>
          </a:p>
        </p:txBody>
      </p:sp>
    </p:spTree>
    <p:extLst>
      <p:ext uri="{BB962C8B-B14F-4D97-AF65-F5344CB8AC3E}">
        <p14:creationId xmlns:p14="http://schemas.microsoft.com/office/powerpoint/2010/main" val="102773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519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Mau ñi baùo tin möøng ngay, cho bao theá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nhaân ñeàu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hay,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Yeân uûi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giaùng lai!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135 - KÌA THAÀN YEÂN UÛI GIAÙNG LAI</a:t>
            </a:r>
          </a:p>
        </p:txBody>
      </p:sp>
    </p:spTree>
    <p:extLst>
      <p:ext uri="{BB962C8B-B14F-4D97-AF65-F5344CB8AC3E}">
        <p14:creationId xmlns:p14="http://schemas.microsoft.com/office/powerpoint/2010/main" val="130458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135 - KÌA THAÀN YEÂN UÛI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GIAÙNG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LAI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916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5.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ta xöôùng ca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ñoàng thanh,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dö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thaáu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xanh. </a:t>
            </a:r>
          </a:p>
        </p:txBody>
      </p:sp>
    </p:spTree>
    <p:extLst>
      <p:ext uri="{BB962C8B-B14F-4D97-AF65-F5344CB8AC3E}">
        <p14:creationId xmlns:p14="http://schemas.microsoft.com/office/powerpoint/2010/main" val="375057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944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Coõi thieân thaùnh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ñoàng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taâm, reùo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raét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khuùc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aâm.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135 - KÌA THAÀN YEÂN UÛI GIAÙNG LAI</a:t>
            </a:r>
          </a:p>
        </p:txBody>
      </p:sp>
    </p:spTree>
    <p:extLst>
      <p:ext uri="{BB962C8B-B14F-4D97-AF65-F5344CB8AC3E}">
        <p14:creationId xmlns:p14="http://schemas.microsoft.com/office/powerpoint/2010/main" val="366110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6738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Yeâu thöông aáy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 dieäu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hay,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 khuùc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baát tuyeät nay, kìa, Thaàn Yeân uûi giaùng lai!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135 - KÌA THAÀN YEÂN UÛI GIAÙNG LAI</a:t>
            </a:r>
          </a:p>
        </p:txBody>
      </p:sp>
    </p:spTree>
    <p:extLst>
      <p:ext uri="{BB962C8B-B14F-4D97-AF65-F5344CB8AC3E}">
        <p14:creationId xmlns:p14="http://schemas.microsoft.com/office/powerpoint/2010/main" val="62404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6738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Thaùnh Linh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ñaõ lai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giaùng!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Kia, Linh giaùng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traàn gian!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135 - KÌA THAÀN YEÂN UÛI GIAÙNG LAI</a:t>
            </a:r>
          </a:p>
        </p:txBody>
      </p:sp>
    </p:spTree>
    <p:extLst>
      <p:ext uri="{BB962C8B-B14F-4D97-AF65-F5344CB8AC3E}">
        <p14:creationId xmlns:p14="http://schemas.microsoft.com/office/powerpoint/2010/main" val="352757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944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Nhöõng ai coù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saàu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cay,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loùc,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khoå ñau, buoàn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135 - KÌA THAÀN YEÂN UÛI GIAÙNG LAI</a:t>
            </a:r>
          </a:p>
        </p:txBody>
      </p:sp>
    </p:spTree>
    <p:extLst>
      <p:ext uri="{BB962C8B-B14F-4D97-AF65-F5344CB8AC3E}">
        <p14:creationId xmlns:p14="http://schemas.microsoft.com/office/powerpoint/2010/main" val="232643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944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Ñaáng Cha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haï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ngöõ aáy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nghieäm thay.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135 - KÌA THAÀN YEÂN UÛI GIAÙNG LAI</a:t>
            </a:r>
          </a:p>
        </p:txBody>
      </p:sp>
    </p:spTree>
    <p:extLst>
      <p:ext uri="{BB962C8B-B14F-4D97-AF65-F5344CB8AC3E}">
        <p14:creationId xmlns:p14="http://schemas.microsoft.com/office/powerpoint/2010/main" val="215692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519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Mau ñi baùo tin möøng ngay, cho bao theá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nhaân ñeàu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hay,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Yeân uûi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giaùng lai!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135 - KÌA THAÀN YEÂN UÛI GIAÙNG LAI</a:t>
            </a:r>
          </a:p>
        </p:txBody>
      </p:sp>
    </p:spTree>
    <p:extLst>
      <p:ext uri="{BB962C8B-B14F-4D97-AF65-F5344CB8AC3E}">
        <p14:creationId xmlns:p14="http://schemas.microsoft.com/office/powerpoint/2010/main" val="333670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6738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Anh em kíp khuyeân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giuïc nhau, lo ñi baùo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tin naày mau: Kìa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Thaàn Yeân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uûi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giaùng lai!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135 - KÌA THAÀN YEÂN UÛI GIAÙNG LAI</a:t>
            </a:r>
          </a:p>
        </p:txBody>
      </p:sp>
    </p:spTree>
    <p:extLst>
      <p:ext uri="{BB962C8B-B14F-4D97-AF65-F5344CB8AC3E}">
        <p14:creationId xmlns:p14="http://schemas.microsoft.com/office/powerpoint/2010/main" val="89972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6738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Thaùnh Linh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ñaõ lai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giaùng!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Kia, Linh giaùng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traàn gian!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135 - KÌA THAÀN YEÂN UÛI GIAÙNG LAI</a:t>
            </a:r>
          </a:p>
        </p:txBody>
      </p:sp>
    </p:spTree>
    <p:extLst>
      <p:ext uri="{BB962C8B-B14F-4D97-AF65-F5344CB8AC3E}">
        <p14:creationId xmlns:p14="http://schemas.microsoft.com/office/powerpoint/2010/main" val="99461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944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Ñaáng Cha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haï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ngöõ aáy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nghieäm thay.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135 - KÌA THAÀN YEÂN UÛI GIAÙNG LAI</a:t>
            </a:r>
          </a:p>
        </p:txBody>
      </p:sp>
    </p:spTree>
    <p:extLst>
      <p:ext uri="{BB962C8B-B14F-4D97-AF65-F5344CB8AC3E}">
        <p14:creationId xmlns:p14="http://schemas.microsoft.com/office/powerpoint/2010/main" val="35912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519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Mau ñi baùo tin möøng ngay, cho bao theá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nhaân ñeàu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hay,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Yeân uûi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giaùng lai!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135 - KÌA THAÀN YEÂN UÛI GIAÙNG LAI</a:t>
            </a:r>
          </a:p>
        </p:txBody>
      </p:sp>
    </p:spTree>
    <p:extLst>
      <p:ext uri="{BB962C8B-B14F-4D97-AF65-F5344CB8AC3E}">
        <p14:creationId xmlns:p14="http://schemas.microsoft.com/office/powerpoint/2010/main" val="204249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135 - KÌA THAÀN YEÂN UÛI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GIAÙNG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LAI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916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Canh khuya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toái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taêm ñaø qua,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ñaõng quang loä ra. </a:t>
            </a:r>
          </a:p>
        </p:txBody>
      </p:sp>
    </p:spTree>
    <p:extLst>
      <p:ext uri="{BB962C8B-B14F-4D97-AF65-F5344CB8AC3E}">
        <p14:creationId xmlns:p14="http://schemas.microsoft.com/office/powerpoint/2010/main" val="130118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944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Ñuoåi xua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khieáp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saàu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than,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baõo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toá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lieàn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135 - KÌA THAÀN YEÂN UÛI GIAÙNG LAI</a:t>
            </a:r>
          </a:p>
        </p:txBody>
      </p:sp>
    </p:spTree>
    <p:extLst>
      <p:ext uri="{BB962C8B-B14F-4D97-AF65-F5344CB8AC3E}">
        <p14:creationId xmlns:p14="http://schemas.microsoft.com/office/powerpoint/2010/main" val="359860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502</Words>
  <Application>Microsoft Office PowerPoint</Application>
  <PresentationFormat>On-screen Show (4:3)</PresentationFormat>
  <Paragraphs>62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VNI-Aptima</vt:lpstr>
      <vt:lpstr>VNI-Garam</vt:lpstr>
      <vt:lpstr>13_Custom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24</cp:revision>
  <dcterms:created xsi:type="dcterms:W3CDTF">2013-10-09T14:55:15Z</dcterms:created>
  <dcterms:modified xsi:type="dcterms:W3CDTF">2013-11-18T03:36:24Z</dcterms:modified>
</cp:coreProperties>
</file>