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4274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NGUYEÀN THAÙNH LINH CHIEÁU AÙNH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CHAÂN QUANG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722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</a:rPr>
              <a:t>TOÂN VINH CHUÙA – THAÙNH CA 138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78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1556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chieáu aùnh chaân quang, khai taâm trí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toâi roõ raøng.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138-NguyeànThaùnh Linh chieáu aùnh chaân quang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829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138-NguyeànThaùnh Linh chieáu aùnh chaân quang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1556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ñieàu taêm toái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ñuoåi toác taùn,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 minh bieán maát,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 huy hoaøng.</a:t>
            </a:r>
          </a:p>
        </p:txBody>
      </p:sp>
    </p:spTree>
    <p:extLst>
      <p:ext uri="{BB962C8B-B14F-4D97-AF65-F5344CB8AC3E}">
        <p14:creationId xmlns:p14="http://schemas.microsoft.com/office/powerpoint/2010/main" val="397308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1556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Thaùnh Linh laáy pheùp cao minh,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ñoåi taâm aùc toâi ra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laønh.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138-NguyeànThaùnh Linh chieáu aùnh chaân quang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2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138-NguyeànThaùnh Linh chieáu aùnh chaân quang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1556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toäi xöa chieám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 boån taùnh,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truïc xuaát, 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heát tung hoaønh.</a:t>
            </a:r>
          </a:p>
        </p:txBody>
      </p:sp>
    </p:spTree>
    <p:extLst>
      <p:ext uri="{BB962C8B-B14F-4D97-AF65-F5344CB8AC3E}">
        <p14:creationId xmlns:p14="http://schemas.microsoft.com/office/powerpoint/2010/main" val="18586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1556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Thaùnh Linh kíp khieán toâi vui,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buoàn baõ trôû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saùng ngôøi.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138-NguyeànThaùnh Linh chieáu aùnh chaân quang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138-NguyeànThaùnh Linh chieáu aùnh chaân quang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1556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Tröø dieät saïch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nhöõng noãi boái roái,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ròt loøng vôõ naùt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sôùm phuïc hoài.</a:t>
            </a:r>
          </a:p>
        </p:txBody>
      </p:sp>
    </p:spTree>
    <p:extLst>
      <p:ext uri="{BB962C8B-B14F-4D97-AF65-F5344CB8AC3E}">
        <p14:creationId xmlns:p14="http://schemas.microsoft.com/office/powerpoint/2010/main" val="117185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11556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 taâm nguyeän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Chuùa Thaùnh Linh, luoân cö truù quaûn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cai taùnh tình.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138-NguyeànThaùnh Linh chieáu aùnh chaân quang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138-NguyeànThaùnh Linh chieáu aùnh chaân quang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1556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Hình töôïng tieâu taùn tröôùc Ñaáng Thaùnh,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naày coù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raát an bình.</a:t>
            </a:r>
          </a:p>
        </p:txBody>
      </p:sp>
    </p:spTree>
    <p:extLst>
      <p:ext uri="{BB962C8B-B14F-4D97-AF65-F5344CB8AC3E}">
        <p14:creationId xmlns:p14="http://schemas.microsoft.com/office/powerpoint/2010/main" val="3571503309"/>
      </p:ext>
    </p:extLst>
  </p:cSld>
  <p:clrMapOvr>
    <a:masterClrMapping/>
  </p:clrMapOvr>
</p:sld>
</file>

<file path=ppt/theme/theme1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116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HP-Amazone</vt:lpstr>
      <vt:lpstr>VNI-Aptima</vt:lpstr>
      <vt:lpstr>VNI-Garam</vt:lpstr>
      <vt:lpstr>13_Custom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2013-11-02T17:22:17Z</dcterms:created>
  <dcterms:modified xsi:type="dcterms:W3CDTF">2013-11-18T03:35:22Z</dcterms:modified>
</cp:coreProperties>
</file>