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11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7000"/>
            <a:ext cx="9130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XIN THAÙNH LINH GIAÙNG VOÂ TAÂM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142</a:t>
            </a:r>
          </a:p>
        </p:txBody>
      </p:sp>
    </p:spTree>
    <p:extLst>
      <p:ext uri="{BB962C8B-B14F-4D97-AF65-F5344CB8AC3E}">
        <p14:creationId xmlns:p14="http://schemas.microsoft.com/office/powerpoint/2010/main" val="11242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76400"/>
            <a:ext cx="91440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Nguyeän daïy loøng </a:t>
            </a:r>
            <a:br>
              <a:rPr lang="en-US"/>
            </a:br>
            <a:r>
              <a:rPr lang="en-US"/>
              <a:t>am töôøng Thaùnh Linh luoân luoân gaàn.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Giuùp toâi vui chòu </a:t>
            </a:r>
            <a:br>
              <a:rPr lang="en-US"/>
            </a:br>
            <a:r>
              <a:rPr lang="en-US"/>
              <a:t>bao chieán traän </a:t>
            </a:r>
            <a:br>
              <a:rPr lang="en-US"/>
            </a:br>
            <a:r>
              <a:rPr lang="en-US"/>
              <a:t>trong taâm thaàn.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5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Bình ñònh loøng </a:t>
            </a:r>
            <a:br>
              <a:rPr lang="en-US"/>
            </a:br>
            <a:r>
              <a:rPr lang="en-US"/>
              <a:t>roái ren deïp saïch </a:t>
            </a:r>
            <a:br>
              <a:rPr lang="en-US"/>
            </a:br>
            <a:r>
              <a:rPr lang="en-US"/>
              <a:t>caâu nghi vaán.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Khieán kieân taâm </a:t>
            </a:r>
            <a:br>
              <a:rPr lang="en-US"/>
            </a:br>
            <a:r>
              <a:rPr lang="en-US"/>
              <a:t>keâu caàu, chôø ñaùp </a:t>
            </a:r>
            <a:br>
              <a:rPr lang="en-US"/>
            </a:br>
            <a:r>
              <a:rPr lang="en-US"/>
              <a:t>lôøi thaäp phaàn.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76400"/>
            <a:ext cx="91440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Daïy loøng naày yeâu Ngaøi gioáng thieân </a:t>
            </a:r>
            <a:br>
              <a:rPr lang="en-US"/>
            </a:br>
            <a:r>
              <a:rPr lang="en-US"/>
              <a:t>thaàn nhieät thaønh.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Haõy ñoå voâ loøng toâi nhöõng ham muoán </a:t>
            </a:r>
            <a:br>
              <a:rPr lang="en-US"/>
            </a:br>
            <a:r>
              <a:rPr lang="en-US"/>
              <a:t>khieát thanh.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ban cho toâi </a:t>
            </a:r>
            <a:br>
              <a:rPr lang="en-US"/>
            </a:br>
            <a:r>
              <a:rPr lang="en-US"/>
              <a:t>baùp teâm baèng </a:t>
            </a:r>
            <a:br>
              <a:rPr lang="en-US"/>
            </a:br>
            <a:r>
              <a:rPr lang="en-US"/>
              <a:t>Boà Caâu Linh soáng.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4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löûa aùi taâm </a:t>
            </a:r>
            <a:br>
              <a:rPr lang="en-US"/>
            </a:br>
            <a:r>
              <a:rPr lang="en-US"/>
              <a:t>Ngaøi buøng chaùy </a:t>
            </a:r>
            <a:br>
              <a:rPr lang="en-US"/>
            </a:br>
            <a:r>
              <a:rPr lang="en-US"/>
              <a:t>baøn thôø loøng.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4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Nay toâi xin </a:t>
            </a:r>
            <a:br>
              <a:rPr lang="en-US"/>
            </a:br>
            <a:r>
              <a:rPr lang="en-US"/>
              <a:t>Thaùnh Linh giaùng </a:t>
            </a:r>
            <a:br>
              <a:rPr lang="en-US"/>
            </a:br>
            <a:r>
              <a:rPr lang="en-US"/>
              <a:t>voâ loøng ñaày traøn. </a:t>
            </a:r>
          </a:p>
        </p:txBody>
      </p:sp>
    </p:spTree>
    <p:extLst>
      <p:ext uri="{BB962C8B-B14F-4D97-AF65-F5344CB8AC3E}">
        <p14:creationId xmlns:p14="http://schemas.microsoft.com/office/powerpoint/2010/main" val="35294735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Ñeå luoân vaän haønh </a:t>
            </a:r>
            <a:br>
              <a:rPr lang="en-US"/>
            </a:br>
            <a:r>
              <a:rPr lang="en-US"/>
              <a:t>cho döùt ham meán </a:t>
            </a:r>
            <a:br>
              <a:rPr lang="en-US"/>
            </a:br>
            <a:r>
              <a:rPr lang="en-US"/>
              <a:t>theá gian.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Ngaøi haï </a:t>
            </a:r>
            <a:br>
              <a:rPr lang="en-US"/>
            </a:br>
            <a:r>
              <a:rPr lang="en-US"/>
              <a:t>coá thay baïc nhöôïc </a:t>
            </a:r>
            <a:br>
              <a:rPr lang="en-US"/>
            </a:br>
            <a:r>
              <a:rPr lang="en-US"/>
              <a:t>neân duõng traùng.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Giuùp ñôõ toâi yeâu </a:t>
            </a:r>
            <a:br>
              <a:rPr lang="en-US"/>
            </a:br>
            <a:r>
              <a:rPr lang="en-US"/>
              <a:t>thöông Ngaøi quyeát </a:t>
            </a:r>
            <a:br>
              <a:rPr lang="en-US"/>
            </a:br>
            <a:r>
              <a:rPr lang="en-US"/>
              <a:t>troïn loøng vaøng.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7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76400"/>
            <a:ext cx="91567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Xöa nay Vua haù </a:t>
            </a:r>
            <a:br>
              <a:rPr lang="en-US"/>
            </a:br>
            <a:r>
              <a:rPr lang="en-US"/>
              <a:t>khoâng phaùn khuyeân </a:t>
            </a:r>
            <a:br>
              <a:rPr lang="en-US"/>
            </a:br>
            <a:r>
              <a:rPr lang="en-US"/>
              <a:t>toâi yeâu Ngaøi?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Trí khoân naêng löïc </a:t>
            </a:r>
            <a:br>
              <a:rPr lang="en-US"/>
            </a:br>
            <a:r>
              <a:rPr lang="en-US"/>
              <a:t>ñaây thaûy thuoäc </a:t>
            </a:r>
            <a:br>
              <a:rPr lang="en-US"/>
            </a:br>
            <a:r>
              <a:rPr lang="en-US"/>
              <a:t>Ba Ngoâi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6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troâng thaäp giaù, </a:t>
            </a:r>
            <a:br>
              <a:rPr lang="en-US"/>
            </a:br>
            <a:r>
              <a:rPr lang="en-US"/>
              <a:t>xin daïy loøng theâm </a:t>
            </a:r>
            <a:br>
              <a:rPr lang="en-US"/>
            </a:br>
            <a:r>
              <a:rPr lang="en-US"/>
              <a:t>gaén boù.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Öôùc thaáy Jeâsus </a:t>
            </a:r>
            <a:br>
              <a:rPr lang="en-US"/>
            </a:br>
            <a:r>
              <a:rPr lang="en-US"/>
              <a:t>ngay hoài quyeát </a:t>
            </a:r>
            <a:br>
              <a:rPr lang="en-US"/>
            </a:br>
            <a:r>
              <a:rPr lang="en-US"/>
              <a:t>loøng tìm doø.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142 -Xin Thaùnh Linh Giaùng Voâ Taâm Toâi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264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HP-Amazone</vt:lpstr>
      <vt:lpstr>VNI-Aptima</vt:lpstr>
      <vt:lpstr>VNI-Garam</vt:lpstr>
      <vt:lpstr>13_Custom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HTTL Gia Dinh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16</cp:revision>
  <dcterms:created xsi:type="dcterms:W3CDTF">2011-09-30T00:41:58Z</dcterms:created>
  <dcterms:modified xsi:type="dcterms:W3CDTF">2013-11-18T03:34:07Z</dcterms:modified>
</cp:coreProperties>
</file>