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9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417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XIN LINH </a:t>
            </a:r>
            <a:br>
              <a:rPr lang="en-US"/>
            </a:br>
            <a:r>
              <a:rPr lang="en-US"/>
              <a:t>GIEÂ-HOÂ-VA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144</a:t>
            </a:r>
          </a:p>
        </p:txBody>
      </p:sp>
    </p:spTree>
    <p:extLst>
      <p:ext uri="{BB962C8B-B14F-4D97-AF65-F5344CB8AC3E}">
        <p14:creationId xmlns:p14="http://schemas.microsoft.com/office/powerpoint/2010/main" val="23576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144 – XIN LINH GIEÂ-HOÂ-VA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676400"/>
            <a:ext cx="91440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Linh Gieâ-hoâ-va muoân thöôû, ñeán </a:t>
            </a:r>
            <a:br>
              <a:rPr lang="en-US"/>
            </a:br>
            <a:r>
              <a:rPr lang="en-US"/>
              <a:t>ngöï taâm </a:t>
            </a:r>
            <a:r>
              <a:rPr lang="en-US" smtClean="0"/>
              <a:t>ñaây.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29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144 – XIN LINH GIEÂ-HOÂ-VA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676400"/>
            <a:ext cx="91440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Linh Gieâ-hoâ-va </a:t>
            </a:r>
            <a:r>
              <a:rPr lang="en-US" smtClean="0"/>
              <a:t>haèng soáng, mau </a:t>
            </a:r>
            <a:br>
              <a:rPr lang="en-US" smtClean="0"/>
            </a:br>
            <a:r>
              <a:rPr lang="en-US" smtClean="0"/>
              <a:t>ñeán </a:t>
            </a:r>
            <a:r>
              <a:rPr lang="en-US"/>
              <a:t>taâm </a:t>
            </a:r>
            <a:r>
              <a:rPr lang="en-US" smtClean="0"/>
              <a:t>naày.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Tan toâi! Xoay toâi! </a:t>
            </a:r>
            <a:br>
              <a:rPr lang="en-US"/>
            </a:br>
            <a:r>
              <a:rPr lang="en-US"/>
              <a:t>Nung toâi! Trau toâi!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144 – XIN LINH GIEÂ-HOÂ-VA</a:t>
            </a:r>
          </a:p>
        </p:txBody>
      </p:sp>
    </p:spTree>
    <p:extLst>
      <p:ext uri="{BB962C8B-B14F-4D97-AF65-F5344CB8AC3E}">
        <p14:creationId xmlns:p14="http://schemas.microsoft.com/office/powerpoint/2010/main" val="425289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Linh Gieâ-hoâ-va </a:t>
            </a:r>
            <a:br>
              <a:rPr lang="en-US"/>
            </a:br>
            <a:r>
              <a:rPr lang="en-US"/>
              <a:t>mau ñeán, daãy </a:t>
            </a:r>
            <a:br>
              <a:rPr lang="en-US"/>
            </a:br>
            <a:r>
              <a:rPr lang="en-US"/>
              <a:t>ñaày taâm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144 – XIN LINH GIEÂ-HOÂ-VA</a:t>
            </a:r>
          </a:p>
        </p:txBody>
      </p:sp>
    </p:spTree>
    <p:extLst>
      <p:ext uri="{BB962C8B-B14F-4D97-AF65-F5344CB8AC3E}">
        <p14:creationId xmlns:p14="http://schemas.microsoft.com/office/powerpoint/2010/main" val="32117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60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Gia Dinh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2011-09-30T01:29:54Z</dcterms:created>
  <dcterms:modified xsi:type="dcterms:W3CDTF">2013-11-18T03:33:32Z</dcterms:modified>
</cp:coreProperties>
</file>