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80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05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5417" y="2362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CAÊN CÔ </a:t>
            </a:r>
            <a:br>
              <a:rPr lang="en-US"/>
            </a:br>
            <a:r>
              <a:rPr lang="en-US"/>
              <a:t>DUY NHAÁT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572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146</a:t>
            </a:r>
          </a:p>
        </p:txBody>
      </p:sp>
    </p:spTree>
    <p:extLst>
      <p:ext uri="{BB962C8B-B14F-4D97-AF65-F5344CB8AC3E}">
        <p14:creationId xmlns:p14="http://schemas.microsoft.com/office/powerpoint/2010/main" val="71096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2" y="1143000"/>
            <a:ext cx="9141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Tuy nhaân gian </a:t>
            </a:r>
            <a:br>
              <a:rPr lang="en-US"/>
            </a:br>
            <a:r>
              <a:rPr lang="en-US"/>
              <a:t>chaùn cheâ ghen tuoâng, hoï laøm khoå cho </a:t>
            </a:r>
            <a:br>
              <a:rPr lang="en-US"/>
            </a:br>
            <a:r>
              <a:rPr lang="en-US"/>
              <a:t>thaân naøng.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146 – CAÊN CÔ DUY NHAÁT</a:t>
            </a:r>
          </a:p>
        </p:txBody>
      </p:sp>
    </p:spTree>
    <p:extLst>
      <p:ext uri="{BB962C8B-B14F-4D97-AF65-F5344CB8AC3E}">
        <p14:creationId xmlns:p14="http://schemas.microsoft.com/office/powerpoint/2010/main" val="399279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Vì phe ñaûng laém </a:t>
            </a:r>
            <a:br>
              <a:rPr lang="en-US"/>
            </a:br>
            <a:r>
              <a:rPr lang="en-US"/>
              <a:t>luùc xeù tan, theâm </a:t>
            </a:r>
            <a:br>
              <a:rPr lang="en-US"/>
            </a:br>
            <a:r>
              <a:rPr lang="en-US"/>
              <a:t>hoïa bôûi men </a:t>
            </a:r>
            <a:br>
              <a:rPr lang="en-US"/>
            </a:br>
            <a:r>
              <a:rPr lang="en-US"/>
              <a:t>dò ñoan.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146 – CAÊN CÔ DUY NHAÁT</a:t>
            </a:r>
          </a:p>
        </p:txBody>
      </p:sp>
    </p:spTree>
    <p:extLst>
      <p:ext uri="{BB962C8B-B14F-4D97-AF65-F5344CB8AC3E}">
        <p14:creationId xmlns:p14="http://schemas.microsoft.com/office/powerpoint/2010/main" val="389040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Daàu vaäy, ngaøy ñeâm </a:t>
            </a:r>
            <a:br>
              <a:rPr lang="en-US"/>
            </a:br>
            <a:r>
              <a:rPr lang="en-US"/>
              <a:t>caùc thaùnh luoân </a:t>
            </a:r>
            <a:br>
              <a:rPr lang="en-US"/>
            </a:br>
            <a:r>
              <a:rPr lang="en-US"/>
              <a:t>tænh thöùc khaån </a:t>
            </a:r>
            <a:br>
              <a:rPr lang="en-US"/>
            </a:br>
            <a:r>
              <a:rPr lang="en-US"/>
              <a:t>ôn Ngaøi ban.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146 – CAÊN CÔ DUY NHAÁT</a:t>
            </a:r>
          </a:p>
        </p:txBody>
      </p:sp>
    </p:spTree>
    <p:extLst>
      <p:ext uri="{BB962C8B-B14F-4D97-AF65-F5344CB8AC3E}">
        <p14:creationId xmlns:p14="http://schemas.microsoft.com/office/powerpoint/2010/main" val="422641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Ñeâm keâu than saép </a:t>
            </a:r>
            <a:br>
              <a:rPr lang="en-US"/>
            </a:br>
            <a:r>
              <a:rPr lang="en-US"/>
              <a:t>nhö söông tan, </a:t>
            </a:r>
            <a:br>
              <a:rPr lang="en-US"/>
            </a:br>
            <a:r>
              <a:rPr lang="en-US"/>
              <a:t>vöøng hoàng loù, </a:t>
            </a:r>
            <a:br>
              <a:rPr lang="en-US"/>
            </a:br>
            <a:r>
              <a:rPr lang="en-US"/>
              <a:t>ca ngôïi vang.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146 – CAÊN CÔ DUY NHAÁT</a:t>
            </a:r>
          </a:p>
        </p:txBody>
      </p:sp>
    </p:spTree>
    <p:extLst>
      <p:ext uri="{BB962C8B-B14F-4D97-AF65-F5344CB8AC3E}">
        <p14:creationId xmlns:p14="http://schemas.microsoft.com/office/powerpoint/2010/main" val="74504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2" y="1143000"/>
            <a:ext cx="9141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Tuy ñöông côn ñaáu tranh hoang mang, ñöôøng ñôøi khoå lao </a:t>
            </a:r>
            <a:br>
              <a:rPr lang="en-US"/>
            </a:br>
            <a:r>
              <a:rPr lang="en-US"/>
              <a:t>thaân naøng.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146 – CAÊN CÔ DUY NHAÁT</a:t>
            </a:r>
          </a:p>
        </p:txBody>
      </p:sp>
    </p:spTree>
    <p:extLst>
      <p:ext uri="{BB962C8B-B14F-4D97-AF65-F5344CB8AC3E}">
        <p14:creationId xmlns:p14="http://schemas.microsoft.com/office/powerpoint/2010/main" val="125396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Naøng mong luùc </a:t>
            </a:r>
            <a:br>
              <a:rPr lang="en-US"/>
            </a:br>
            <a:r>
              <a:rPr lang="en-US"/>
              <a:t>keát lieãu chieán ñoan, </a:t>
            </a:r>
            <a:br>
              <a:rPr lang="en-US"/>
            </a:br>
            <a:r>
              <a:rPr lang="en-US"/>
              <a:t>qua ngaøy thieân </a:t>
            </a:r>
            <a:br>
              <a:rPr lang="en-US"/>
            </a:br>
            <a:r>
              <a:rPr lang="en-US"/>
              <a:t>nieân bình an.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146 – CAÊN CÔ DUY NHAÁT</a:t>
            </a:r>
          </a:p>
        </p:txBody>
      </p:sp>
    </p:spTree>
    <p:extLst>
      <p:ext uri="{BB962C8B-B14F-4D97-AF65-F5344CB8AC3E}">
        <p14:creationId xmlns:p14="http://schemas.microsoft.com/office/powerpoint/2010/main" val="225522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Naøng möôøng töôïng </a:t>
            </a:r>
            <a:br>
              <a:rPr lang="en-US"/>
            </a:br>
            <a:r>
              <a:rPr lang="en-US"/>
              <a:t>ñoâi maét saùng choang, noùng naûy ngaém </a:t>
            </a:r>
            <a:br>
              <a:rPr lang="en-US"/>
            </a:br>
            <a:r>
              <a:rPr lang="en-US"/>
              <a:t>troâng Hieàn Lang.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146 – CAÊN CÔ DUY NHAÁT</a:t>
            </a:r>
          </a:p>
        </p:txBody>
      </p:sp>
    </p:spTree>
    <p:extLst>
      <p:ext uri="{BB962C8B-B14F-4D97-AF65-F5344CB8AC3E}">
        <p14:creationId xmlns:p14="http://schemas.microsoft.com/office/powerpoint/2010/main" val="309512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Roài khi ñaéc thaéng, </a:t>
            </a:r>
            <a:br>
              <a:rPr lang="en-US"/>
            </a:br>
            <a:r>
              <a:rPr lang="en-US"/>
              <a:t>trong vinh quang, </a:t>
            </a:r>
            <a:br>
              <a:rPr lang="en-US"/>
            </a:br>
            <a:r>
              <a:rPr lang="en-US"/>
              <a:t>naøng ñöôïc nghæ </a:t>
            </a:r>
            <a:br>
              <a:rPr lang="en-US"/>
            </a:br>
            <a:r>
              <a:rPr lang="en-US"/>
              <a:t>ngôi bình an.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146 – CAÊN CÔ DUY NHAÁT</a:t>
            </a:r>
          </a:p>
        </p:txBody>
      </p:sp>
    </p:spTree>
    <p:extLst>
      <p:ext uri="{BB962C8B-B14F-4D97-AF65-F5344CB8AC3E}">
        <p14:creationId xmlns:p14="http://schemas.microsoft.com/office/powerpoint/2010/main" val="129690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2" y="1143000"/>
            <a:ext cx="9141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5. </a:t>
            </a:r>
            <a:r>
              <a:rPr lang="en-US"/>
              <a:t>Tuy thaân treân </a:t>
            </a:r>
            <a:br>
              <a:rPr lang="en-US"/>
            </a:br>
            <a:r>
              <a:rPr lang="en-US"/>
              <a:t>ñaát ñöông chôi </a:t>
            </a:r>
            <a:br>
              <a:rPr lang="en-US"/>
            </a:br>
            <a:r>
              <a:rPr lang="en-US"/>
              <a:t>vôi, hoäi hieäp vôùi </a:t>
            </a:r>
            <a:br>
              <a:rPr lang="en-US"/>
            </a:br>
            <a:r>
              <a:rPr lang="en-US"/>
              <a:t>Ba Ngoâi Trôøi.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146 – CAÊN CÔ DUY NHAÁT</a:t>
            </a:r>
          </a:p>
        </p:txBody>
      </p:sp>
    </p:spTree>
    <p:extLst>
      <p:ext uri="{BB962C8B-B14F-4D97-AF65-F5344CB8AC3E}">
        <p14:creationId xmlns:p14="http://schemas.microsoft.com/office/powerpoint/2010/main" val="376364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43000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Cuøng thoâng caûm </a:t>
            </a:r>
            <a:br>
              <a:rPr lang="en-US"/>
            </a:br>
            <a:r>
              <a:rPr lang="en-US"/>
              <a:t>caùc thaùnh nghæ ngôi, sôùm hoâm cheùn </a:t>
            </a:r>
            <a:br>
              <a:rPr lang="en-US"/>
            </a:br>
            <a:r>
              <a:rPr lang="en-US"/>
              <a:t>vui ñaày vôi.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146 – CAÊN CÔ DUY NHAÁT</a:t>
            </a:r>
          </a:p>
        </p:txBody>
      </p:sp>
    </p:spTree>
    <p:extLst>
      <p:ext uri="{BB962C8B-B14F-4D97-AF65-F5344CB8AC3E}">
        <p14:creationId xmlns:p14="http://schemas.microsoft.com/office/powerpoint/2010/main" val="420118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146 – CAÊN CÔ DUY NHAÁT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" y="1143000"/>
            <a:ext cx="9141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Caên cô duy nhaát </a:t>
            </a:r>
            <a:br>
              <a:rPr lang="en-US"/>
            </a:br>
            <a:r>
              <a:rPr lang="en-US"/>
              <a:t>Jeâsus thoâi, naøng </a:t>
            </a:r>
            <a:br>
              <a:rPr lang="en-US"/>
            </a:br>
            <a:r>
              <a:rPr lang="en-US"/>
              <a:t>Hoäi Thaùnh nöông </a:t>
            </a:r>
            <a:br>
              <a:rPr lang="en-US"/>
            </a:br>
            <a:r>
              <a:rPr lang="en-US"/>
              <a:t>treân Ngaøi.</a:t>
            </a:r>
          </a:p>
        </p:txBody>
      </p:sp>
    </p:spTree>
    <p:extLst>
      <p:ext uri="{BB962C8B-B14F-4D97-AF65-F5344CB8AC3E}">
        <p14:creationId xmlns:p14="http://schemas.microsoft.com/office/powerpoint/2010/main" val="42012311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OÀ, nhìn leân chö </a:t>
            </a:r>
            <a:br>
              <a:rPr lang="en-US"/>
            </a:br>
            <a:r>
              <a:rPr lang="en-US"/>
              <a:t>thaùnh thaûnh thôi, </a:t>
            </a:r>
            <a:br>
              <a:rPr lang="en-US"/>
            </a:br>
            <a:r>
              <a:rPr lang="en-US"/>
              <a:t>khaån Chuùa xuoáng </a:t>
            </a:r>
            <a:br>
              <a:rPr lang="en-US"/>
            </a:br>
            <a:r>
              <a:rPr lang="en-US"/>
              <a:t>ôn nhuaàn töôi.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146 – CAÊN CÔ DUY NHAÁT</a:t>
            </a:r>
          </a:p>
        </p:txBody>
      </p:sp>
    </p:spTree>
    <p:extLst>
      <p:ext uri="{BB962C8B-B14F-4D97-AF65-F5344CB8AC3E}">
        <p14:creationId xmlns:p14="http://schemas.microsoft.com/office/powerpoint/2010/main" val="142045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Haàu ta nhö chuùng khieâm nhu kia, </a:t>
            </a:r>
            <a:br>
              <a:rPr lang="en-US"/>
            </a:br>
            <a:r>
              <a:rPr lang="en-US"/>
              <a:t>cuøng Ngaøi ôû </a:t>
            </a:r>
            <a:br>
              <a:rPr lang="en-US"/>
            </a:br>
            <a:r>
              <a:rPr lang="en-US"/>
              <a:t>treân trôøi vui.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146 – CAÊN CÔ DUY NHAÁT</a:t>
            </a:r>
          </a:p>
        </p:txBody>
      </p:sp>
    </p:spTree>
    <p:extLst>
      <p:ext uri="{BB962C8B-B14F-4D97-AF65-F5344CB8AC3E}">
        <p14:creationId xmlns:p14="http://schemas.microsoft.com/office/powerpoint/2010/main" val="41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Lôøi thieâng, nöôùc </a:t>
            </a:r>
            <a:br>
              <a:rPr lang="en-US"/>
            </a:br>
            <a:r>
              <a:rPr lang="en-US"/>
              <a:t>thaùnh röûa loãi xöa, </a:t>
            </a:r>
            <a:br>
              <a:rPr lang="en-US"/>
            </a:br>
            <a:r>
              <a:rPr lang="en-US"/>
              <a:t>taân taïo neân trang </a:t>
            </a:r>
            <a:br>
              <a:rPr lang="en-US"/>
            </a:br>
            <a:r>
              <a:rPr lang="en-US"/>
              <a:t>hieàn giai.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146 – CAÊN CÔ DUY NHAÁT</a:t>
            </a:r>
          </a:p>
        </p:txBody>
      </p:sp>
    </p:spTree>
    <p:extLst>
      <p:ext uri="{BB962C8B-B14F-4D97-AF65-F5344CB8AC3E}">
        <p14:creationId xmlns:p14="http://schemas.microsoft.com/office/powerpoint/2010/main" val="323022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töø thöôïng thieân xuoáng kieám naøng, </a:t>
            </a:r>
            <a:br>
              <a:rPr lang="en-US"/>
            </a:br>
            <a:r>
              <a:rPr lang="en-US"/>
              <a:t>höùa khieán neân </a:t>
            </a:r>
            <a:br>
              <a:rPr lang="en-US"/>
            </a:br>
            <a:r>
              <a:rPr lang="en-US"/>
              <a:t>taân phuï Ngaøi.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146 – CAÊN CÔ DUY NHAÁT</a:t>
            </a:r>
          </a:p>
        </p:txBody>
      </p:sp>
    </p:spTree>
    <p:extLst>
      <p:ext uri="{BB962C8B-B14F-4D97-AF65-F5344CB8AC3E}">
        <p14:creationId xmlns:p14="http://schemas.microsoft.com/office/powerpoint/2010/main" val="113174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Hy sinh ñem huyeát </a:t>
            </a:r>
            <a:br>
              <a:rPr lang="en-US"/>
            </a:br>
            <a:r>
              <a:rPr lang="en-US"/>
              <a:t>cao mua naøng, </a:t>
            </a:r>
            <a:br>
              <a:rPr lang="en-US"/>
            </a:br>
            <a:r>
              <a:rPr lang="en-US"/>
              <a:t>vì naøng Chuùa </a:t>
            </a:r>
            <a:br>
              <a:rPr lang="en-US"/>
            </a:br>
            <a:r>
              <a:rPr lang="en-US"/>
              <a:t>laâm hình ñaây.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146 – CAÊN CÔ DUY NHAÁT</a:t>
            </a:r>
          </a:p>
        </p:txBody>
      </p:sp>
    </p:spTree>
    <p:extLst>
      <p:ext uri="{BB962C8B-B14F-4D97-AF65-F5344CB8AC3E}">
        <p14:creationId xmlns:p14="http://schemas.microsoft.com/office/powerpoint/2010/main" val="17243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972" y="1143000"/>
            <a:ext cx="9141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Tuy dung thaân </a:t>
            </a:r>
            <a:br>
              <a:rPr lang="en-US"/>
            </a:br>
            <a:r>
              <a:rPr lang="en-US"/>
              <a:t>khaép trong nhaân gian, hieäp moät thaùnh daân thieân thaønh.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146 – CAÊN CÔ DUY NHAÁT</a:t>
            </a:r>
          </a:p>
        </p:txBody>
      </p:sp>
    </p:spTree>
    <p:extLst>
      <p:ext uri="{BB962C8B-B14F-4D97-AF65-F5344CB8AC3E}">
        <p14:creationId xmlns:p14="http://schemas.microsoft.com/office/powerpoint/2010/main" val="135246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Naày quy taéc cöùu </a:t>
            </a:r>
            <a:br>
              <a:rPr lang="en-US"/>
            </a:br>
            <a:r>
              <a:rPr lang="en-US"/>
              <a:t>roãi quyù nöông, </a:t>
            </a:r>
            <a:br>
              <a:rPr lang="en-US"/>
            </a:br>
            <a:r>
              <a:rPr lang="en-US"/>
              <a:t>moät Cha, ñöùc tin, </a:t>
            </a:r>
            <a:br>
              <a:rPr lang="en-US"/>
            </a:br>
            <a:r>
              <a:rPr lang="en-US"/>
              <a:t>truøng sinh.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146 – CAÊN CÔ DUY NHAÁT</a:t>
            </a:r>
          </a:p>
        </p:txBody>
      </p:sp>
    </p:spTree>
    <p:extLst>
      <p:ext uri="{BB962C8B-B14F-4D97-AF65-F5344CB8AC3E}">
        <p14:creationId xmlns:p14="http://schemas.microsoft.com/office/powerpoint/2010/main" val="417171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Naøng ngôïi moät </a:t>
            </a:r>
            <a:br>
              <a:rPr lang="en-US"/>
            </a:br>
            <a:r>
              <a:rPr lang="en-US"/>
              <a:t>danh Chuùa hieån vinh, baùnh thaùnh höôûng chung tieäc linh.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146 – CAÊN CÔ DUY NHAÁT</a:t>
            </a:r>
          </a:p>
        </p:txBody>
      </p:sp>
    </p:spTree>
    <p:extLst>
      <p:ext uri="{BB962C8B-B14F-4D97-AF65-F5344CB8AC3E}">
        <p14:creationId xmlns:p14="http://schemas.microsoft.com/office/powerpoint/2010/main" val="302004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Ngaøy ñeâm noân naû </a:t>
            </a:r>
            <a:br>
              <a:rPr lang="en-US"/>
            </a:br>
            <a:r>
              <a:rPr lang="en-US"/>
              <a:t>troâng mong luoân, nguyeàn ñaït moãi </a:t>
            </a:r>
            <a:br>
              <a:rPr lang="en-US"/>
            </a:br>
            <a:r>
              <a:rPr lang="en-US"/>
              <a:t>ôn Thaàn minh!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146 – CAÊN CÔ DUY NHAÁT</a:t>
            </a:r>
          </a:p>
        </p:txBody>
      </p:sp>
    </p:spTree>
    <p:extLst>
      <p:ext uri="{BB962C8B-B14F-4D97-AF65-F5344CB8AC3E}">
        <p14:creationId xmlns:p14="http://schemas.microsoft.com/office/powerpoint/2010/main" val="16037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271</Words>
  <Application>Microsoft Office PowerPoint</Application>
  <PresentationFormat>On-screen Show (4:3)</PresentationFormat>
  <Paragraphs>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VNI-Aptima</vt:lpstr>
      <vt:lpstr>VNI-Garam</vt:lpstr>
      <vt:lpstr>14_Custom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HTTL Gia Dinh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22</cp:revision>
  <dcterms:created xsi:type="dcterms:W3CDTF">2011-09-30T01:44:59Z</dcterms:created>
  <dcterms:modified xsi:type="dcterms:W3CDTF">2013-11-18T03:32:55Z</dcterms:modified>
</cp:coreProperties>
</file>