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3B11-F5B5-4B8C-93CD-FE12E34252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3BB4-D667-45E8-A8A9-E460A1EF1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56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53B11-F5B5-4B8C-93CD-FE12E34252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C3BB4-D667-45E8-A8A9-E460A1EF1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93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LOØNG TOÂI YEÂU GIAÙO HOÄI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10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TOÂN VINH CHUÙA – THAÙNH CA 148</a:t>
            </a:r>
          </a:p>
        </p:txBody>
      </p:sp>
    </p:spTree>
    <p:extLst>
      <p:ext uri="{BB962C8B-B14F-4D97-AF65-F5344CB8AC3E}">
        <p14:creationId xmlns:p14="http://schemas.microsoft.com/office/powerpoint/2010/main" val="2566873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72" y="1143000"/>
            <a:ext cx="91417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5. </a:t>
            </a:r>
            <a:r>
              <a:rPr lang="en-US"/>
              <a:t>Thaät nhö Kinh </a:t>
            </a:r>
            <a:br>
              <a:rPr lang="en-US"/>
            </a:br>
            <a:r>
              <a:rPr lang="en-US"/>
              <a:t>Thaùnh beàn laâu, </a:t>
            </a:r>
            <a:br>
              <a:rPr lang="en-US"/>
            </a:br>
            <a:r>
              <a:rPr lang="en-US"/>
              <a:t>Hoäi Thaùnh röïc </a:t>
            </a:r>
            <a:br>
              <a:rPr lang="en-US"/>
            </a:br>
            <a:r>
              <a:rPr lang="en-US"/>
              <a:t>rôõ keùm ñaâu.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148 – LOØNG TOÂI YEÂU GIAÙO HOÄI</a:t>
            </a:r>
          </a:p>
        </p:txBody>
      </p:sp>
    </p:spTree>
    <p:extLst>
      <p:ext uri="{BB962C8B-B14F-4D97-AF65-F5344CB8AC3E}">
        <p14:creationId xmlns:p14="http://schemas.microsoft.com/office/powerpoint/2010/main" val="217514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Hieån vinh, haïnh </a:t>
            </a:r>
            <a:br>
              <a:rPr lang="en-US"/>
            </a:br>
            <a:r>
              <a:rPr lang="en-US"/>
              <a:t>phöôùc nghìn thu </a:t>
            </a:r>
            <a:br>
              <a:rPr lang="en-US"/>
            </a:br>
            <a:r>
              <a:rPr lang="en-US"/>
              <a:t>voâ ñoái, treân ñaát </a:t>
            </a:r>
            <a:br>
              <a:rPr lang="en-US"/>
            </a:br>
            <a:r>
              <a:rPr lang="en-US"/>
              <a:t>cuõng nhö treân trôøi.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148 – LOØNG TOÂI YEÂU GIAÙO HOÄI</a:t>
            </a:r>
          </a:p>
        </p:txBody>
      </p:sp>
    </p:spTree>
    <p:extLst>
      <p:ext uri="{BB962C8B-B14F-4D97-AF65-F5344CB8AC3E}">
        <p14:creationId xmlns:p14="http://schemas.microsoft.com/office/powerpoint/2010/main" val="275956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148 – LOØNG TOÂI YEÂU GIAÙO HOÄI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72" y="1143000"/>
            <a:ext cx="91417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1. </a:t>
            </a:r>
            <a:r>
              <a:rPr lang="en-US"/>
              <a:t>Loøng toâi yeâu </a:t>
            </a:r>
            <a:br>
              <a:rPr lang="en-US"/>
            </a:br>
            <a:r>
              <a:rPr lang="en-US"/>
              <a:t>Giaùo hoäi thay, </a:t>
            </a:r>
            <a:br>
              <a:rPr lang="en-US"/>
            </a:br>
            <a:r>
              <a:rPr lang="en-US"/>
              <a:t>choã Chuùa cö truù </a:t>
            </a:r>
            <a:br>
              <a:rPr lang="en-US"/>
            </a:br>
            <a:r>
              <a:rPr lang="en-US"/>
              <a:t>xöa nay.</a:t>
            </a:r>
          </a:p>
        </p:txBody>
      </p:sp>
    </p:spTree>
    <p:extLst>
      <p:ext uri="{BB962C8B-B14F-4D97-AF65-F5344CB8AC3E}">
        <p14:creationId xmlns:p14="http://schemas.microsoft.com/office/powerpoint/2010/main" val="108995554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AÁy do aân ñieån </a:t>
            </a:r>
            <a:br>
              <a:rPr lang="en-US"/>
            </a:br>
            <a:r>
              <a:rPr lang="en-US"/>
              <a:t>Ngaøi cao saâu baáy, </a:t>
            </a:r>
            <a:br>
              <a:rPr lang="en-US"/>
            </a:br>
            <a:r>
              <a:rPr lang="en-US"/>
              <a:t>tuoân huyeát cöùu </a:t>
            </a:r>
            <a:br>
              <a:rPr lang="en-US"/>
            </a:br>
            <a:r>
              <a:rPr lang="en-US"/>
              <a:t>mua Hoäi naày.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148 – LOØNG TOÂI YEÂU GIAÙO HOÄI</a:t>
            </a:r>
          </a:p>
        </p:txBody>
      </p:sp>
    </p:spTree>
    <p:extLst>
      <p:ext uri="{BB962C8B-B14F-4D97-AF65-F5344CB8AC3E}">
        <p14:creationId xmlns:p14="http://schemas.microsoft.com/office/powerpoint/2010/main" val="135178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72" y="1143000"/>
            <a:ext cx="91417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2. </a:t>
            </a:r>
            <a:r>
              <a:rPr lang="en-US"/>
              <a:t>Loøng toâi yeâu </a:t>
            </a:r>
            <a:br>
              <a:rPr lang="en-US"/>
            </a:br>
            <a:r>
              <a:rPr lang="en-US"/>
              <a:t>Giaùo hoäi thay, </a:t>
            </a:r>
            <a:br>
              <a:rPr lang="en-US"/>
            </a:br>
            <a:r>
              <a:rPr lang="en-US"/>
              <a:t>tröôùc Chuùa vaùch </a:t>
            </a:r>
            <a:br>
              <a:rPr lang="en-US"/>
            </a:br>
            <a:r>
              <a:rPr lang="en-US"/>
              <a:t>thaùnh chaúng lay.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148 – LOØNG TOÂI YEÂU GIAÙO HOÄI</a:t>
            </a:r>
          </a:p>
        </p:txBody>
      </p:sp>
    </p:spTree>
    <p:extLst>
      <p:ext uri="{BB962C8B-B14F-4D97-AF65-F5344CB8AC3E}">
        <p14:creationId xmlns:p14="http://schemas.microsoft.com/office/powerpoint/2010/main" val="179494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Chuùa khaéc danh </a:t>
            </a:r>
            <a:br>
              <a:rPr lang="en-US"/>
            </a:br>
            <a:r>
              <a:rPr lang="en-US"/>
              <a:t>thaùnh vaøo tay nhaân</a:t>
            </a:r>
            <a:br>
              <a:rPr lang="en-US"/>
            </a:br>
            <a:r>
              <a:rPr lang="en-US"/>
              <a:t>aùi, saên soùc gioáng </a:t>
            </a:r>
            <a:br>
              <a:rPr lang="en-US"/>
            </a:br>
            <a:r>
              <a:rPr lang="en-US"/>
              <a:t>con ngöôi Ngaøi.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148 – LOØNG TOÂI YEÂU GIAÙO HOÄI</a:t>
            </a:r>
          </a:p>
        </p:txBody>
      </p:sp>
    </p:spTree>
    <p:extLst>
      <p:ext uri="{BB962C8B-B14F-4D97-AF65-F5344CB8AC3E}">
        <p14:creationId xmlns:p14="http://schemas.microsoft.com/office/powerpoint/2010/main" val="212831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72" y="1143000"/>
            <a:ext cx="91417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3. </a:t>
            </a:r>
            <a:r>
              <a:rPr lang="en-US"/>
              <a:t>Loøng toâi nhôn </a:t>
            </a:r>
            <a:br>
              <a:rPr lang="en-US"/>
            </a:br>
            <a:r>
              <a:rPr lang="en-US"/>
              <a:t>Giaùo hoäi ñaây, </a:t>
            </a:r>
            <a:br>
              <a:rPr lang="en-US"/>
            </a:br>
            <a:r>
              <a:rPr lang="en-US"/>
              <a:t>tuoân nöôùc maét </a:t>
            </a:r>
            <a:br>
              <a:rPr lang="en-US"/>
            </a:br>
            <a:r>
              <a:rPr lang="en-US"/>
              <a:t>khaån ñaûo nay.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148 – LOØNG TOÂI YEÂU GIAÙO HOÄI</a:t>
            </a:r>
          </a:p>
        </p:txBody>
      </p:sp>
    </p:spTree>
    <p:extLst>
      <p:ext uri="{BB962C8B-B14F-4D97-AF65-F5344CB8AC3E}">
        <p14:creationId xmlns:p14="http://schemas.microsoft.com/office/powerpoint/2010/main" val="110308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Bôûi yeâu thöông </a:t>
            </a:r>
            <a:br>
              <a:rPr lang="en-US"/>
            </a:br>
            <a:r>
              <a:rPr lang="en-US"/>
              <a:t>Giaùo Hoäi toâi lo </a:t>
            </a:r>
            <a:br>
              <a:rPr lang="en-US"/>
            </a:br>
            <a:r>
              <a:rPr lang="en-US"/>
              <a:t>laéng cho ñeán luùc </a:t>
            </a:r>
            <a:br>
              <a:rPr lang="en-US"/>
            </a:br>
            <a:r>
              <a:rPr lang="en-US"/>
              <a:t>heát nhoïc nhaèn.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148 – LOØNG TOÂI YEÂU GIAÙO HOÄI</a:t>
            </a:r>
          </a:p>
        </p:txBody>
      </p:sp>
    </p:spTree>
    <p:extLst>
      <p:ext uri="{BB962C8B-B14F-4D97-AF65-F5344CB8AC3E}">
        <p14:creationId xmlns:p14="http://schemas.microsoft.com/office/powerpoint/2010/main" val="3556480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72" y="1143000"/>
            <a:ext cx="91417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4. </a:t>
            </a:r>
            <a:r>
              <a:rPr lang="en-US"/>
              <a:t>Ñieàu vui hôn </a:t>
            </a:r>
            <a:br>
              <a:rPr lang="en-US"/>
            </a:br>
            <a:r>
              <a:rPr lang="en-US"/>
              <a:t>heát loøng öa, </a:t>
            </a:r>
            <a:br>
              <a:rPr lang="en-US"/>
            </a:br>
            <a:r>
              <a:rPr lang="en-US"/>
              <a:t>Hoäi Thaùnh noi </a:t>
            </a:r>
            <a:br>
              <a:rPr lang="en-US"/>
            </a:br>
            <a:r>
              <a:rPr lang="en-US"/>
              <a:t>daáu Chuùa xöa.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148 – LOØNG TOÂI YEÂU GIAÙO HOÄI</a:t>
            </a:r>
          </a:p>
        </p:txBody>
      </p:sp>
    </p:spTree>
    <p:extLst>
      <p:ext uri="{BB962C8B-B14F-4D97-AF65-F5344CB8AC3E}">
        <p14:creationId xmlns:p14="http://schemas.microsoft.com/office/powerpoint/2010/main" val="264056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Caûm thoâng, giao keát ngoït ngaøo cao quyù, </a:t>
            </a:r>
            <a:br>
              <a:rPr lang="en-US"/>
            </a:br>
            <a:r>
              <a:rPr lang="en-US"/>
              <a:t>ca khuùc yeâu thöông muoân thì.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148 – LOØNG TOÂI YEÂU GIAÙO HOÄI</a:t>
            </a:r>
          </a:p>
        </p:txBody>
      </p:sp>
    </p:spTree>
    <p:extLst>
      <p:ext uri="{BB962C8B-B14F-4D97-AF65-F5344CB8AC3E}">
        <p14:creationId xmlns:p14="http://schemas.microsoft.com/office/powerpoint/2010/main" val="110607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4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151</Words>
  <Application>Microsoft Office PowerPoint</Application>
  <PresentationFormat>On-screen Show (4:3)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VNI-Aptima</vt:lpstr>
      <vt:lpstr>VNI-Garam</vt:lpstr>
      <vt:lpstr>14_Custom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18</cp:revision>
  <dcterms:created xsi:type="dcterms:W3CDTF">2011-09-30T03:40:16Z</dcterms:created>
  <dcterms:modified xsi:type="dcterms:W3CDTF">2013-11-18T03:32:30Z</dcterms:modified>
</cp:coreProperties>
</file>