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0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1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417" y="2794575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NAÀY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149</a:t>
            </a:r>
          </a:p>
        </p:txBody>
      </p:sp>
    </p:spTree>
    <p:extLst>
      <p:ext uri="{BB962C8B-B14F-4D97-AF65-F5344CB8AC3E}">
        <p14:creationId xmlns:p14="http://schemas.microsoft.com/office/powerpoint/2010/main" val="37081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Kìa, treân moãi nhaø </a:t>
            </a:r>
            <a:br>
              <a:rPr lang="en-US"/>
            </a:br>
            <a:r>
              <a:rPr lang="en-US"/>
              <a:t>ôû trong thaønh ñaây, </a:t>
            </a:r>
            <a:br>
              <a:rPr lang="en-US"/>
            </a:br>
            <a:r>
              <a:rPr lang="en-US"/>
              <a:t>coù löûa maây bao </a:t>
            </a:r>
            <a:br>
              <a:rPr lang="en-US"/>
            </a:br>
            <a:r>
              <a:rPr lang="en-US"/>
              <a:t>boïc laï thay!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1122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Loøa vinh hieån vaø </a:t>
            </a:r>
            <a:br>
              <a:rPr lang="en-US"/>
            </a:br>
            <a:r>
              <a:rPr lang="en-US"/>
              <a:t>chôû che baày con, </a:t>
            </a:r>
            <a:br>
              <a:rPr lang="en-US"/>
            </a:br>
            <a:r>
              <a:rPr lang="en-US"/>
              <a:t>chöùng toû Gieâ-hoâ-va</a:t>
            </a:r>
            <a:br>
              <a:rPr lang="en-US"/>
            </a:br>
            <a:r>
              <a:rPr lang="en-US"/>
              <a:t>gaàn luoân.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551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Gieâ-hoâ-va laø aùnh löûa </a:t>
            </a:r>
            <a:br>
              <a:rPr lang="en-US"/>
            </a:br>
            <a:r>
              <a:rPr lang="en-US"/>
              <a:t>ñeâm tröôøng, boùng bao truøm ngaøy ngöôi</a:t>
            </a:r>
            <a:br>
              <a:rPr lang="en-US"/>
            </a:br>
            <a:r>
              <a:rPr lang="en-US"/>
              <a:t> an khöông. </a:t>
            </a:r>
            <a:endParaRPr lang="it-IT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54986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Baùnh ma-na ban </a:t>
            </a:r>
            <a:br>
              <a:rPr lang="en-US"/>
            </a:br>
            <a:r>
              <a:rPr lang="en-US"/>
              <a:t>xuoáng nuoâi ngöôi hoaøi, hoài ngöôi vöõng tin </a:t>
            </a:r>
            <a:br>
              <a:rPr lang="en-US"/>
            </a:br>
            <a:r>
              <a:rPr lang="en-US"/>
              <a:t>caàu khaån Ngaøi.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5934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Laïy Gieâ-hoâ-va, </a:t>
            </a:r>
            <a:br>
              <a:rPr lang="en-US"/>
            </a:br>
            <a:r>
              <a:rPr lang="en-US"/>
              <a:t>neáu toâi ñöôïc ôn, </a:t>
            </a:r>
            <a:br>
              <a:rPr lang="en-US"/>
            </a:br>
            <a:r>
              <a:rPr lang="en-US"/>
              <a:t>cheùp teân toâi daân </a:t>
            </a:r>
            <a:br>
              <a:rPr lang="en-US"/>
            </a:br>
            <a:r>
              <a:rPr lang="en-US"/>
              <a:t>thaønh Si-oân.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0763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Daàu nhaân theá nhaïo baùng, cheâ cöôøi toâi, quyeát khoe khoang trong Jeâsus thoâi.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24296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Vui thuù treân ñôøi </a:t>
            </a:r>
            <a:br>
              <a:rPr lang="en-US"/>
            </a:br>
            <a:r>
              <a:rPr lang="en-US"/>
              <a:t>choùng phai mau taøn, phuù vinh döôøng </a:t>
            </a:r>
          </a:p>
          <a:p>
            <a:r>
              <a:rPr lang="en-US"/>
              <a:t>beøo daït maây tan. </a:t>
            </a:r>
            <a:endParaRPr lang="it-IT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652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Caùc thuù vui chaâu </a:t>
            </a:r>
            <a:br>
              <a:rPr lang="en-US"/>
            </a:br>
            <a:r>
              <a:rPr lang="en-US"/>
              <a:t>baùu muoân naêm coøn, </a:t>
            </a:r>
            <a:br>
              <a:rPr lang="en-US"/>
            </a:br>
            <a:r>
              <a:rPr lang="en-US"/>
              <a:t>ñöôïc höôûng chæ </a:t>
            </a:r>
            <a:br>
              <a:rPr lang="en-US"/>
            </a:br>
            <a:r>
              <a:rPr lang="en-US"/>
              <a:t>daân thaønh Si-oân.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98791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Naày Si-oân, thaønh Chuùa muoân ñôøi ôi!</a:t>
            </a:r>
            <a:br>
              <a:rPr lang="en-US"/>
            </a:br>
            <a:r>
              <a:rPr lang="en-US"/>
              <a:t> Bieát bao giai thoaïi </a:t>
            </a:r>
            <a:br>
              <a:rPr lang="en-US"/>
            </a:br>
            <a:r>
              <a:rPr lang="en-US"/>
              <a:t>luaän veà ngöôi.</a:t>
            </a:r>
          </a:p>
        </p:txBody>
      </p:sp>
    </p:spTree>
    <p:extLst>
      <p:ext uri="{BB962C8B-B14F-4D97-AF65-F5344CB8AC3E}">
        <p14:creationId xmlns:p14="http://schemas.microsoft.com/office/powerpoint/2010/main" val="38877450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Thaät do Chuùa thaønh </a:t>
            </a:r>
            <a:br>
              <a:rPr lang="en-US"/>
            </a:br>
            <a:r>
              <a:rPr lang="en-US"/>
              <a:t>tín ñaõ döïng xaây,</a:t>
            </a:r>
            <a:br>
              <a:rPr lang="en-US"/>
            </a:br>
            <a:r>
              <a:rPr lang="en-US"/>
              <a:t>choán ngöôi neân nhaø Ngaøi ngöï ñaây.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37951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Ngöôi ñöùng treân neàn </a:t>
            </a:r>
            <a:br>
              <a:rPr lang="en-US"/>
            </a:br>
            <a:r>
              <a:rPr lang="en-US"/>
              <a:t>Ñaù soáng voâ hình,</a:t>
            </a:r>
            <a:br>
              <a:rPr lang="en-US"/>
            </a:br>
            <a:r>
              <a:rPr lang="en-US"/>
              <a:t>quyeát khoâng gì laøm </a:t>
            </a:r>
            <a:br>
              <a:rPr lang="en-US"/>
            </a:br>
            <a:r>
              <a:rPr lang="en-US"/>
              <a:t>cho rung rinh.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13901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Vaùch cöùu roãi bao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phuû </a:t>
            </a:r>
            <a:r>
              <a:rPr lang="en-US"/>
              <a:t>ngöôi muoân thu, </a:t>
            </a:r>
            <a:br>
              <a:rPr lang="en-US"/>
            </a:br>
            <a:r>
              <a:rPr lang="en-US"/>
              <a:t>nhaø ngöôi mæm moâi </a:t>
            </a:r>
            <a:br>
              <a:rPr lang="en-US"/>
            </a:br>
            <a:r>
              <a:rPr lang="en-US"/>
              <a:t>cöôøi keû thuø.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27887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72" y="1143000"/>
            <a:ext cx="9141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Kìa, voâ soá soâng </a:t>
            </a:r>
            <a:br>
              <a:rPr lang="en-US"/>
            </a:br>
            <a:r>
              <a:rPr lang="en-US"/>
              <a:t>soáng luoân töø </a:t>
            </a:r>
            <a:r>
              <a:rPr lang="en-US" smtClean="0"/>
              <a:t>nôi</a:t>
            </a:r>
            <a:r>
              <a:rPr lang="en-US"/>
              <a:t/>
            </a:r>
            <a:br>
              <a:rPr lang="en-US"/>
            </a:br>
            <a:r>
              <a:rPr lang="en-US"/>
              <a:t>suoái yeâu thöông </a:t>
            </a:r>
            <a:br>
              <a:rPr lang="en-US"/>
            </a:br>
            <a:r>
              <a:rPr lang="en-US"/>
              <a:t>ñeâm ngaøy traøo soâi.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8899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Laøm cho moãi con </a:t>
            </a:r>
            <a:br>
              <a:rPr lang="en-US"/>
            </a:br>
            <a:r>
              <a:rPr lang="en-US"/>
              <a:t>caùi ngöôi bình an,</a:t>
            </a:r>
            <a:br>
              <a:rPr lang="en-US"/>
            </a:br>
            <a:r>
              <a:rPr lang="en-US"/>
              <a:t>heát khaùt khao, </a:t>
            </a:r>
            <a:br>
              <a:rPr lang="en-US"/>
            </a:br>
            <a:r>
              <a:rPr lang="en-US"/>
              <a:t>khoâng coøn thôû than.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29300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Khi ñöùng beân doøng </a:t>
            </a:r>
            <a:br>
              <a:rPr lang="en-US"/>
            </a:br>
            <a:r>
              <a:rPr lang="en-US"/>
              <a:t>nöôùc soáng tuoân traøn, </a:t>
            </a:r>
            <a:br>
              <a:rPr lang="en-US"/>
            </a:br>
            <a:r>
              <a:rPr lang="it-IT"/>
              <a:t>coù ai coøn buoàn lo </a:t>
            </a:r>
            <a:br>
              <a:rPr lang="it-IT"/>
            </a:br>
            <a:r>
              <a:rPr lang="it-IT"/>
              <a:t>than van?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8249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Chuùa, Ñaáng ban aân ñieån khoâng thay dôøi, </a:t>
            </a:r>
            <a:br>
              <a:rPr lang="en-US"/>
            </a:br>
            <a:r>
              <a:rPr lang="en-US"/>
              <a:t>Ngaøi muoân thuôû, </a:t>
            </a:r>
            <a:br>
              <a:rPr lang="en-US"/>
            </a:br>
            <a:r>
              <a:rPr lang="en-US"/>
              <a:t>ôn coøn 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149 – NAÀY SI-OÂN</a:t>
            </a:r>
          </a:p>
        </p:txBody>
      </p:sp>
    </p:spTree>
    <p:extLst>
      <p:ext uri="{BB962C8B-B14F-4D97-AF65-F5344CB8AC3E}">
        <p14:creationId xmlns:p14="http://schemas.microsoft.com/office/powerpoint/2010/main" val="15836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201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VNI-Aptima</vt:lpstr>
      <vt:lpstr>VNI-Garam</vt:lpstr>
      <vt:lpstr>14_Custom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23</cp:revision>
  <dcterms:created xsi:type="dcterms:W3CDTF">2011-09-30T03:47:33Z</dcterms:created>
  <dcterms:modified xsi:type="dcterms:W3CDTF">2013-11-18T03:32:14Z</dcterms:modified>
</cp:coreProperties>
</file>