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  <p:sldMasterId id="2147483666" r:id="rId2"/>
  </p:sldMasterIdLst>
  <p:notesMasterIdLst>
    <p:notesMasterId r:id="rId28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80" r:id="rId10"/>
    <p:sldId id="281" r:id="rId11"/>
    <p:sldId id="266" r:id="rId12"/>
    <p:sldId id="267" r:id="rId13"/>
    <p:sldId id="282" r:id="rId14"/>
    <p:sldId id="283" r:id="rId15"/>
    <p:sldId id="270" r:id="rId16"/>
    <p:sldId id="271" r:id="rId17"/>
    <p:sldId id="284" r:id="rId18"/>
    <p:sldId id="285" r:id="rId19"/>
    <p:sldId id="274" r:id="rId20"/>
    <p:sldId id="275" r:id="rId21"/>
    <p:sldId id="286" r:id="rId22"/>
    <p:sldId id="287" r:id="rId23"/>
    <p:sldId id="278" r:id="rId24"/>
    <p:sldId id="279" r:id="rId25"/>
    <p:sldId id="288" r:id="rId26"/>
    <p:sldId id="289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014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9EE546-6068-4172-A803-B7974848D9EE}" type="datetimeFigureOut">
              <a:rPr lang="en-US" smtClean="0"/>
              <a:t>18/11/2013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08A18F-9460-44F2-AC1E-E34F8E1FA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3148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89318-ADE8-4A56-94B3-0BC34E89D25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18/11/2013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B82D5-FA70-4585-A92B-A3F1A0F7799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9141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89318-ADE8-4A56-94B3-0BC34E89D25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18/11/2013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B82D5-FA70-4585-A92B-A3F1A0F7799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9577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389318-ADE8-4A56-94B3-0BC34E89D25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18/11/2013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EB82D5-FA70-4585-A92B-A3F1A0F7799C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2263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389318-ADE8-4A56-94B3-0BC34E89D25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18/11/2013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EB82D5-FA70-4585-A92B-A3F1A0F7799C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4171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124200"/>
            <a:ext cx="9144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80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MOÄT JEÂSUS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82880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600" b="1">
                <a:effectLst>
                  <a:glow rad="127000">
                    <a:schemeClr val="bg1"/>
                  </a:glow>
                </a:effectLst>
                <a:latin typeface="VNI-Garam" panose="020B7200000000000000" pitchFamily="34" charset="0"/>
              </a:defRPr>
            </a:lvl1pPr>
          </a:lstStyle>
          <a:p>
            <a:r>
              <a:rPr lang="en-US"/>
              <a:t>TOÂN VINH CHUÙA – THAÙNH CA 156</a:t>
            </a:r>
          </a:p>
        </p:txBody>
      </p:sp>
    </p:spTree>
    <p:extLst>
      <p:ext uri="{BB962C8B-B14F-4D97-AF65-F5344CB8AC3E}">
        <p14:creationId xmlns:p14="http://schemas.microsoft.com/office/powerpoint/2010/main" val="347120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72" y="1143000"/>
            <a:ext cx="914172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/>
              <a:t>3. </a:t>
            </a:r>
            <a:r>
              <a:rPr lang="en-US"/>
              <a:t>Moät Jeâsus cho </a:t>
            </a:r>
            <a:br>
              <a:rPr lang="en-US"/>
            </a:br>
            <a:r>
              <a:rPr lang="en-US"/>
              <a:t>ta neân thaùnh raøy,</a:t>
            </a:r>
            <a:br>
              <a:rPr lang="en-US"/>
            </a:br>
            <a:r>
              <a:rPr lang="en-US"/>
              <a:t>röûa toäi tình tö duïc</a:t>
            </a:r>
            <a:br>
              <a:rPr lang="en-US"/>
            </a:br>
            <a:r>
              <a:rPr lang="en-US"/>
              <a:t>thay thaûy.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156 – MOÄT JEÂSUS</a:t>
            </a:r>
          </a:p>
        </p:txBody>
      </p:sp>
    </p:spTree>
    <p:extLst>
      <p:ext uri="{BB962C8B-B14F-4D97-AF65-F5344CB8AC3E}">
        <p14:creationId xmlns:p14="http://schemas.microsoft.com/office/powerpoint/2010/main" val="2172046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Duøng Thaàn Linh </a:t>
            </a:r>
            <a:br>
              <a:rPr lang="en-US"/>
            </a:br>
            <a:r>
              <a:rPr lang="en-US"/>
              <a:t>ban cho nhö suoái ñaày, taâm vui möøng haùt </a:t>
            </a:r>
            <a:br>
              <a:rPr lang="en-US"/>
            </a:br>
            <a:r>
              <a:rPr lang="en-US"/>
              <a:t>thaät nhö say.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156 – MOÄT JEÂSUS</a:t>
            </a:r>
          </a:p>
        </p:txBody>
      </p:sp>
    </p:spTree>
    <p:extLst>
      <p:ext uri="{BB962C8B-B14F-4D97-AF65-F5344CB8AC3E}">
        <p14:creationId xmlns:p14="http://schemas.microsoft.com/office/powerpoint/2010/main" val="4024499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 i="1" u="sng"/>
              <a:t>ÑK:</a:t>
            </a:r>
            <a:r>
              <a:rPr lang="en-US"/>
              <a:t> Jeâsus, Cöùu </a:t>
            </a:r>
            <a:br>
              <a:rPr lang="en-US"/>
            </a:br>
            <a:r>
              <a:rPr lang="en-US"/>
              <a:t>Chuùa, Thaùnh toaøn,</a:t>
            </a:r>
            <a:br>
              <a:rPr lang="en-US"/>
            </a:br>
            <a:r>
              <a:rPr lang="en-US"/>
              <a:t>Danh y, Vua vò lai, Chaân Chuùa vinh </a:t>
            </a:r>
            <a:r>
              <a:rPr lang="en-US" smtClean="0"/>
              <a:t>quyù.</a:t>
            </a:r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156 – MOÄT JEÂSUS</a:t>
            </a:r>
          </a:p>
        </p:txBody>
      </p:sp>
    </p:spTree>
    <p:extLst>
      <p:ext uri="{BB962C8B-B14F-4D97-AF65-F5344CB8AC3E}">
        <p14:creationId xmlns:p14="http://schemas.microsoft.com/office/powerpoint/2010/main" val="1501458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Ngaøi haøm bao moïi </a:t>
            </a:r>
            <a:br>
              <a:rPr lang="en-US"/>
            </a:br>
            <a:r>
              <a:rPr lang="en-US" smtClean="0"/>
              <a:t>söï, </a:t>
            </a:r>
            <a:r>
              <a:rPr lang="en-US"/>
              <a:t>cai quaûn caùc thì, khen Vò Ñoäc toân </a:t>
            </a:r>
            <a:br>
              <a:rPr lang="en-US"/>
            </a:br>
            <a:r>
              <a:rPr lang="en-US"/>
              <a:t>coõi tröôøng hi.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156 – MOÄT JEÂSUS</a:t>
            </a:r>
          </a:p>
        </p:txBody>
      </p:sp>
    </p:spTree>
    <p:extLst>
      <p:ext uri="{BB962C8B-B14F-4D97-AF65-F5344CB8AC3E}">
        <p14:creationId xmlns:p14="http://schemas.microsoft.com/office/powerpoint/2010/main" val="1040127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72" y="1143000"/>
            <a:ext cx="914172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/>
              <a:t>4. </a:t>
            </a:r>
            <a:r>
              <a:rPr lang="en-US"/>
              <a:t>Moät Jeâsus Christ, </a:t>
            </a:r>
            <a:br>
              <a:rPr lang="en-US"/>
            </a:br>
            <a:r>
              <a:rPr lang="en-US"/>
              <a:t>danh y laãy löøng, </a:t>
            </a:r>
            <a:br>
              <a:rPr lang="en-US"/>
            </a:br>
            <a:r>
              <a:rPr lang="en-US"/>
              <a:t>mang taät bònh ta </a:t>
            </a:r>
            <a:br>
              <a:rPr lang="en-US"/>
            </a:br>
            <a:r>
              <a:rPr lang="en-US"/>
              <a:t>thaät linh öùng.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156 – MOÄT JEÂSUS</a:t>
            </a:r>
          </a:p>
        </p:txBody>
      </p:sp>
    </p:spTree>
    <p:extLst>
      <p:ext uri="{BB962C8B-B14F-4D97-AF65-F5344CB8AC3E}">
        <p14:creationId xmlns:p14="http://schemas.microsoft.com/office/powerpoint/2010/main" val="2487650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Nguoàn phuïc sinh </a:t>
            </a:r>
            <a:br>
              <a:rPr lang="en-US"/>
            </a:br>
            <a:r>
              <a:rPr lang="en-US"/>
              <a:t>kia tuoân chaûy chaúng ngöøng, daãy ñaày toaøn thaân haèng phuïc höng.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156 – MOÄT JEÂSUS</a:t>
            </a:r>
          </a:p>
        </p:txBody>
      </p:sp>
    </p:spTree>
    <p:extLst>
      <p:ext uri="{BB962C8B-B14F-4D97-AF65-F5344CB8AC3E}">
        <p14:creationId xmlns:p14="http://schemas.microsoft.com/office/powerpoint/2010/main" val="2431145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 i="1" u="sng"/>
              <a:t>ÑK:</a:t>
            </a:r>
            <a:r>
              <a:rPr lang="en-US"/>
              <a:t> Jeâsus, Cöùu </a:t>
            </a:r>
            <a:br>
              <a:rPr lang="en-US"/>
            </a:br>
            <a:r>
              <a:rPr lang="en-US"/>
              <a:t>Chuùa, Thaùnh toaøn,</a:t>
            </a:r>
            <a:br>
              <a:rPr lang="en-US"/>
            </a:br>
            <a:r>
              <a:rPr lang="en-US"/>
              <a:t>Danh y, Vua vò lai, Chaân Chuùa vinh </a:t>
            </a:r>
            <a:r>
              <a:rPr lang="en-US" smtClean="0"/>
              <a:t>quyù.</a:t>
            </a:r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156 – MOÄT JEÂSUS</a:t>
            </a:r>
          </a:p>
        </p:txBody>
      </p:sp>
    </p:spTree>
    <p:extLst>
      <p:ext uri="{BB962C8B-B14F-4D97-AF65-F5344CB8AC3E}">
        <p14:creationId xmlns:p14="http://schemas.microsoft.com/office/powerpoint/2010/main" val="922566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Ngaøi haøm bao moïi </a:t>
            </a:r>
            <a:br>
              <a:rPr lang="en-US"/>
            </a:br>
            <a:r>
              <a:rPr lang="en-US" smtClean="0"/>
              <a:t>söï, </a:t>
            </a:r>
            <a:r>
              <a:rPr lang="en-US"/>
              <a:t>cai quaûn caùc thì, khen Vò Ñoäc toân </a:t>
            </a:r>
            <a:br>
              <a:rPr lang="en-US"/>
            </a:br>
            <a:r>
              <a:rPr lang="en-US"/>
              <a:t>coõi tröôøng hi.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156 – MOÄT JEÂSUS</a:t>
            </a:r>
          </a:p>
        </p:txBody>
      </p:sp>
    </p:spTree>
    <p:extLst>
      <p:ext uri="{BB962C8B-B14F-4D97-AF65-F5344CB8AC3E}">
        <p14:creationId xmlns:p14="http://schemas.microsoft.com/office/powerpoint/2010/main" val="159204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72" y="1143000"/>
            <a:ext cx="914172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/>
              <a:t>5. </a:t>
            </a:r>
            <a:r>
              <a:rPr lang="en-US"/>
              <a:t>Moät Jeâsus, naêng </a:t>
            </a:r>
            <a:br>
              <a:rPr lang="en-US"/>
            </a:br>
            <a:r>
              <a:rPr lang="en-US"/>
              <a:t>löïc leã Nguõ tuaàn, </a:t>
            </a:r>
            <a:br>
              <a:rPr lang="en-US"/>
            </a:br>
            <a:r>
              <a:rPr lang="en-US"/>
              <a:t>ban linh quyeàn </a:t>
            </a:r>
            <a:br>
              <a:rPr lang="en-US"/>
            </a:br>
            <a:r>
              <a:rPr lang="en-US"/>
              <a:t>cho ta phuïc höng.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156 – MOÄT JEÂSUS</a:t>
            </a:r>
          </a:p>
        </p:txBody>
      </p:sp>
    </p:spTree>
    <p:extLst>
      <p:ext uri="{BB962C8B-B14F-4D97-AF65-F5344CB8AC3E}">
        <p14:creationId xmlns:p14="http://schemas.microsoft.com/office/powerpoint/2010/main" val="704441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21465" y="1143000"/>
            <a:ext cx="916546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Nguyeàn Ngaøi nhen cho taâm khaûm chaùy buøng, do maïch daàu Linh </a:t>
            </a:r>
            <a:br>
              <a:rPr lang="en-US"/>
            </a:br>
            <a:r>
              <a:rPr lang="en-US"/>
              <a:t>chaûy khoâng ngöøng.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156 – MOÄT JEÂSUS</a:t>
            </a:r>
          </a:p>
        </p:txBody>
      </p:sp>
    </p:spTree>
    <p:extLst>
      <p:ext uri="{BB962C8B-B14F-4D97-AF65-F5344CB8AC3E}">
        <p14:creationId xmlns:p14="http://schemas.microsoft.com/office/powerpoint/2010/main" val="1423803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156 – MOÄT JEÂSUS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72" y="1143000"/>
            <a:ext cx="914172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/>
              <a:t>1. </a:t>
            </a:r>
            <a:r>
              <a:rPr lang="en-US"/>
              <a:t>Moät Jeâsus Christ </a:t>
            </a:r>
            <a:br>
              <a:rPr lang="en-US"/>
            </a:br>
            <a:r>
              <a:rPr lang="en-US"/>
              <a:t>laø chaân söù maïng, </a:t>
            </a:r>
            <a:br>
              <a:rPr lang="en-US"/>
            </a:br>
            <a:r>
              <a:rPr lang="en-US"/>
              <a:t>Jeâsus, ñaïo ta </a:t>
            </a:r>
            <a:br>
              <a:rPr lang="en-US"/>
            </a:br>
            <a:r>
              <a:rPr lang="en-US"/>
              <a:t>haèng rao giaûng.</a:t>
            </a:r>
          </a:p>
        </p:txBody>
      </p:sp>
    </p:spTree>
    <p:extLst>
      <p:ext uri="{BB962C8B-B14F-4D97-AF65-F5344CB8AC3E}">
        <p14:creationId xmlns:p14="http://schemas.microsoft.com/office/powerpoint/2010/main" val="99151738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 i="1" u="sng"/>
              <a:t>ÑK:</a:t>
            </a:r>
            <a:r>
              <a:rPr lang="en-US"/>
              <a:t> Jeâsus, Cöùu </a:t>
            </a:r>
            <a:br>
              <a:rPr lang="en-US"/>
            </a:br>
            <a:r>
              <a:rPr lang="en-US"/>
              <a:t>Chuùa, Thaùnh toaøn,</a:t>
            </a:r>
            <a:br>
              <a:rPr lang="en-US"/>
            </a:br>
            <a:r>
              <a:rPr lang="en-US"/>
              <a:t>Danh y, Vua vò lai, Chaân Chuùa vinh </a:t>
            </a:r>
            <a:r>
              <a:rPr lang="en-US" smtClean="0"/>
              <a:t>quyù.</a:t>
            </a:r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156 – MOÄT JEÂSUS</a:t>
            </a:r>
          </a:p>
        </p:txBody>
      </p:sp>
    </p:spTree>
    <p:extLst>
      <p:ext uri="{BB962C8B-B14F-4D97-AF65-F5344CB8AC3E}">
        <p14:creationId xmlns:p14="http://schemas.microsoft.com/office/powerpoint/2010/main" val="1957217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Ngaøi haøm bao moïi </a:t>
            </a:r>
            <a:br>
              <a:rPr lang="en-US"/>
            </a:br>
            <a:r>
              <a:rPr lang="en-US" smtClean="0"/>
              <a:t>söï, </a:t>
            </a:r>
            <a:r>
              <a:rPr lang="en-US"/>
              <a:t>cai quaûn caùc thì, khen Vò Ñoäc toân </a:t>
            </a:r>
            <a:br>
              <a:rPr lang="en-US"/>
            </a:br>
            <a:r>
              <a:rPr lang="en-US"/>
              <a:t>coõi tröôøng hi.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156 – MOÄT JEÂSUS</a:t>
            </a:r>
          </a:p>
        </p:txBody>
      </p:sp>
    </p:spTree>
    <p:extLst>
      <p:ext uri="{BB962C8B-B14F-4D97-AF65-F5344CB8AC3E}">
        <p14:creationId xmlns:p14="http://schemas.microsoft.com/office/powerpoint/2010/main" val="434531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72" y="1143000"/>
            <a:ext cx="914172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/>
              <a:t>6. </a:t>
            </a:r>
            <a:r>
              <a:rPr lang="en-US"/>
              <a:t>Moät Jeâsus, ta </a:t>
            </a:r>
            <a:br>
              <a:rPr lang="en-US"/>
            </a:br>
            <a:r>
              <a:rPr lang="en-US"/>
              <a:t>chôø troâng suoát ñôøi, </a:t>
            </a:r>
            <a:br>
              <a:rPr lang="en-US"/>
            </a:br>
            <a:r>
              <a:rPr lang="en-US"/>
              <a:t>nghe keøn truyeàn </a:t>
            </a:r>
            <a:br>
              <a:rPr lang="en-US"/>
            </a:br>
            <a:r>
              <a:rPr lang="en-US"/>
              <a:t>vang: “Jeâsus tôùi”.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156 – MOÄT JEÂSUS</a:t>
            </a:r>
          </a:p>
        </p:txBody>
      </p:sp>
    </p:spTree>
    <p:extLst>
      <p:ext uri="{BB962C8B-B14F-4D97-AF65-F5344CB8AC3E}">
        <p14:creationId xmlns:p14="http://schemas.microsoft.com/office/powerpoint/2010/main" val="199199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1" y="1143000"/>
            <a:ext cx="914400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Thì moät Jeâsus xöa </a:t>
            </a:r>
            <a:br>
              <a:rPr lang="en-US"/>
            </a:br>
            <a:r>
              <a:rPr lang="en-US"/>
              <a:t>vaãn chaúng dôøi, Ñaáng muoân söï, muoân ñôøi khoâng thoâi.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156 – MOÄT JEÂSUS</a:t>
            </a:r>
          </a:p>
        </p:txBody>
      </p:sp>
    </p:spTree>
    <p:extLst>
      <p:ext uri="{BB962C8B-B14F-4D97-AF65-F5344CB8AC3E}">
        <p14:creationId xmlns:p14="http://schemas.microsoft.com/office/powerpoint/2010/main" val="3482055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 i="1" u="sng"/>
              <a:t>ÑK:</a:t>
            </a:r>
            <a:r>
              <a:rPr lang="en-US"/>
              <a:t> Jeâsus, Cöùu </a:t>
            </a:r>
            <a:br>
              <a:rPr lang="en-US"/>
            </a:br>
            <a:r>
              <a:rPr lang="en-US"/>
              <a:t>Chuùa, Thaùnh toaøn,</a:t>
            </a:r>
            <a:br>
              <a:rPr lang="en-US"/>
            </a:br>
            <a:r>
              <a:rPr lang="en-US"/>
              <a:t>Danh y, Vua vò lai, Chaân Chuùa vinh </a:t>
            </a:r>
            <a:r>
              <a:rPr lang="en-US" smtClean="0"/>
              <a:t>quyù.</a:t>
            </a:r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156 – MOÄT JEÂSUS</a:t>
            </a:r>
          </a:p>
        </p:txBody>
      </p:sp>
    </p:spTree>
    <p:extLst>
      <p:ext uri="{BB962C8B-B14F-4D97-AF65-F5344CB8AC3E}">
        <p14:creationId xmlns:p14="http://schemas.microsoft.com/office/powerpoint/2010/main" val="1954572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Ngaøi haøm bao moïi </a:t>
            </a:r>
            <a:br>
              <a:rPr lang="en-US"/>
            </a:br>
            <a:r>
              <a:rPr lang="en-US" smtClean="0"/>
              <a:t>söï, </a:t>
            </a:r>
            <a:r>
              <a:rPr lang="en-US"/>
              <a:t>cai quaûn caùc thì, khen Vò Ñoäc toân </a:t>
            </a:r>
            <a:br>
              <a:rPr lang="en-US"/>
            </a:br>
            <a:r>
              <a:rPr lang="en-US"/>
              <a:t>coõi tröôøng hi.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156 – MOÄT JEÂSUS</a:t>
            </a:r>
          </a:p>
        </p:txBody>
      </p:sp>
    </p:spTree>
    <p:extLst>
      <p:ext uri="{BB962C8B-B14F-4D97-AF65-F5344CB8AC3E}">
        <p14:creationId xmlns:p14="http://schemas.microsoft.com/office/powerpoint/2010/main" val="1015834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Loøng nguyeän toân cao Jeâsus moãi ñaøng, </a:t>
            </a:r>
            <a:br>
              <a:rPr lang="en-US"/>
            </a:br>
            <a:r>
              <a:rPr lang="en-US"/>
              <a:t>duy mong moät </a:t>
            </a:r>
            <a:br>
              <a:rPr lang="en-US"/>
            </a:br>
            <a:r>
              <a:rPr lang="en-US"/>
              <a:t>Jeâsus vinh quang.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156 – MOÄT JEÂSUS</a:t>
            </a:r>
          </a:p>
        </p:txBody>
      </p:sp>
    </p:spTree>
    <p:extLst>
      <p:ext uri="{BB962C8B-B14F-4D97-AF65-F5344CB8AC3E}">
        <p14:creationId xmlns:p14="http://schemas.microsoft.com/office/powerpoint/2010/main" val="578513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 i="1" u="sng"/>
              <a:t>ÑK:</a:t>
            </a:r>
            <a:r>
              <a:rPr lang="en-US"/>
              <a:t> Jeâsus, Cöùu </a:t>
            </a:r>
            <a:br>
              <a:rPr lang="en-US"/>
            </a:br>
            <a:r>
              <a:rPr lang="en-US"/>
              <a:t>Chuùa, Thaùnh toaøn,</a:t>
            </a:r>
            <a:br>
              <a:rPr lang="en-US"/>
            </a:br>
            <a:r>
              <a:rPr lang="en-US"/>
              <a:t>Danh y, Vua vò lai, Chaân Chuùa vinh </a:t>
            </a:r>
            <a:r>
              <a:rPr lang="en-US" smtClean="0"/>
              <a:t>quyù.</a:t>
            </a:r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156 – MOÄT JEÂSUS</a:t>
            </a:r>
          </a:p>
        </p:txBody>
      </p:sp>
    </p:spTree>
    <p:extLst>
      <p:ext uri="{BB962C8B-B14F-4D97-AF65-F5344CB8AC3E}">
        <p14:creationId xmlns:p14="http://schemas.microsoft.com/office/powerpoint/2010/main" val="1821490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Ngaøi haøm bao moïi </a:t>
            </a:r>
            <a:br>
              <a:rPr lang="en-US"/>
            </a:br>
            <a:r>
              <a:rPr lang="en-US" smtClean="0"/>
              <a:t>söï, </a:t>
            </a:r>
            <a:r>
              <a:rPr lang="en-US"/>
              <a:t>cai quaûn caùc thì, khen Vò Ñoäc toân </a:t>
            </a:r>
            <a:br>
              <a:rPr lang="en-US"/>
            </a:br>
            <a:r>
              <a:rPr lang="en-US"/>
              <a:t>coõi tröôøng hi.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156 – MOÄT JEÂSUS</a:t>
            </a:r>
          </a:p>
        </p:txBody>
      </p:sp>
    </p:spTree>
    <p:extLst>
      <p:ext uri="{BB962C8B-B14F-4D97-AF65-F5344CB8AC3E}">
        <p14:creationId xmlns:p14="http://schemas.microsoft.com/office/powerpoint/2010/main" val="470888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72" y="1143000"/>
            <a:ext cx="914172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/>
              <a:t>2. </a:t>
            </a:r>
            <a:r>
              <a:rPr lang="en-US"/>
              <a:t>Moät Jeâsus Christ </a:t>
            </a:r>
            <a:br>
              <a:rPr lang="en-US"/>
            </a:br>
            <a:r>
              <a:rPr lang="en-US"/>
              <a:t>laø Chaân Chuùa mình, mang toäi tình ta </a:t>
            </a:r>
            <a:br>
              <a:rPr lang="en-US"/>
            </a:br>
            <a:r>
              <a:rPr lang="en-US"/>
              <a:t>treân thaân thaùnh.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156 – MOÄT JEÂSUS</a:t>
            </a:r>
          </a:p>
        </p:txBody>
      </p:sp>
    </p:spTree>
    <p:extLst>
      <p:ext uri="{BB962C8B-B14F-4D97-AF65-F5344CB8AC3E}">
        <p14:creationId xmlns:p14="http://schemas.microsoft.com/office/powerpoint/2010/main" val="1778792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Laïi coøn xöng ta </a:t>
            </a:r>
            <a:br>
              <a:rPr lang="en-US"/>
            </a:br>
            <a:r>
              <a:rPr lang="en-US"/>
              <a:t>coâng nghóa toát laønh, theâm naêng löïc cho thaân, hoàn, linh.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156 – MOÄT JEÂSUS</a:t>
            </a:r>
          </a:p>
        </p:txBody>
      </p:sp>
    </p:spTree>
    <p:extLst>
      <p:ext uri="{BB962C8B-B14F-4D97-AF65-F5344CB8AC3E}">
        <p14:creationId xmlns:p14="http://schemas.microsoft.com/office/powerpoint/2010/main" val="2119024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 i="1" u="sng"/>
              <a:t>ÑK:</a:t>
            </a:r>
            <a:r>
              <a:rPr lang="en-US"/>
              <a:t> Jeâsus, Cöùu </a:t>
            </a:r>
            <a:br>
              <a:rPr lang="en-US"/>
            </a:br>
            <a:r>
              <a:rPr lang="en-US"/>
              <a:t>Chuùa, Thaùnh toaøn,</a:t>
            </a:r>
            <a:br>
              <a:rPr lang="en-US"/>
            </a:br>
            <a:r>
              <a:rPr lang="en-US"/>
              <a:t>Danh y, Vua vò lai, Chaân Chuùa vinh </a:t>
            </a:r>
            <a:r>
              <a:rPr lang="en-US" smtClean="0"/>
              <a:t>quyù.</a:t>
            </a:r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156 – MOÄT JEÂSUS</a:t>
            </a:r>
          </a:p>
        </p:txBody>
      </p:sp>
    </p:spTree>
    <p:extLst>
      <p:ext uri="{BB962C8B-B14F-4D97-AF65-F5344CB8AC3E}">
        <p14:creationId xmlns:p14="http://schemas.microsoft.com/office/powerpoint/2010/main" val="3455495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Ngaøi haøm bao moïi </a:t>
            </a:r>
            <a:br>
              <a:rPr lang="en-US"/>
            </a:br>
            <a:r>
              <a:rPr lang="en-US" smtClean="0"/>
              <a:t>söï, </a:t>
            </a:r>
            <a:r>
              <a:rPr lang="en-US"/>
              <a:t>cai quaûn caùc thì, khen Vò Ñoäc toân </a:t>
            </a:r>
            <a:br>
              <a:rPr lang="en-US"/>
            </a:br>
            <a:r>
              <a:rPr lang="en-US"/>
              <a:t>coõi tröôøng hi.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156 – MOÄT JEÂSUS</a:t>
            </a:r>
          </a:p>
        </p:txBody>
      </p:sp>
    </p:spTree>
    <p:extLst>
      <p:ext uri="{BB962C8B-B14F-4D97-AF65-F5344CB8AC3E}">
        <p14:creationId xmlns:p14="http://schemas.microsoft.com/office/powerpoint/2010/main" val="102052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5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6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219</TotalTime>
  <Words>275</Words>
  <Application>Microsoft Office PowerPoint</Application>
  <PresentationFormat>On-screen Show (4:3)</PresentationFormat>
  <Paragraphs>50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Calibri</vt:lpstr>
      <vt:lpstr>Calibri Light</vt:lpstr>
      <vt:lpstr>VNI-Aptima</vt:lpstr>
      <vt:lpstr>VNI-Garam</vt:lpstr>
      <vt:lpstr>5_Custom Design</vt:lpstr>
      <vt:lpstr>6_Custom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31</cp:revision>
  <dcterms:created xsi:type="dcterms:W3CDTF">2011-10-03T11:55:06Z</dcterms:created>
  <dcterms:modified xsi:type="dcterms:W3CDTF">2013-11-18T03:30:36Z</dcterms:modified>
</cp:coreProperties>
</file>