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6" r:id="rId11"/>
    <p:sldId id="267" r:id="rId12"/>
    <p:sldId id="274" r:id="rId13"/>
    <p:sldId id="275" r:id="rId14"/>
    <p:sldId id="270" r:id="rId15"/>
    <p:sldId id="271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1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KEÂU GOÏI MOÏI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6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160</a:t>
            </a:r>
          </a:p>
        </p:txBody>
      </p:sp>
    </p:spTree>
    <p:extLst>
      <p:ext uri="{BB962C8B-B14F-4D97-AF65-F5344CB8AC3E}">
        <p14:creationId xmlns:p14="http://schemas.microsoft.com/office/powerpoint/2010/main" val="2444302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7901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Chaúng khaùc thoi ñöa, thôøi gian seõ khoâng ñôïi chôø mình, xuaân xanh </a:t>
            </a:r>
            <a:br>
              <a:rPr lang="en-US"/>
            </a:br>
            <a:r>
              <a:rPr lang="en-US"/>
              <a:t>ta haù luoân ñeïp xinh?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40997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Boùng toái taêm bao boïc, löôõi haùi töû thaàn thình lình, ngöôøi toäi traùnh </a:t>
            </a:r>
            <a:br>
              <a:rPr lang="en-US"/>
            </a:br>
            <a:r>
              <a:rPr lang="en-US"/>
              <a:t>sao bò khoå hình?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42515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Veà mau chôù treã,</a:t>
            </a:r>
            <a:br>
              <a:rPr lang="en-US"/>
            </a:br>
            <a:r>
              <a:rPr lang="en-US"/>
              <a:t>ngöôøi meät nhoïc neân mau ñeán 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50627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ñang eâm dòu, </a:t>
            </a:r>
            <a:br>
              <a:rPr lang="en-US"/>
            </a:br>
            <a:r>
              <a:rPr lang="en-US"/>
              <a:t>tha thieát keâu goïi </a:t>
            </a:r>
            <a:br>
              <a:rPr lang="en-US"/>
            </a:br>
            <a:r>
              <a:rPr lang="en-US"/>
              <a:t>moïi ngöôøi, ai ôi, hoái </a:t>
            </a:r>
            <a:br>
              <a:rPr lang="en-US"/>
            </a:br>
            <a:r>
              <a:rPr lang="en-US"/>
              <a:t>taâm veà queâ chöa!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21644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Bôûi yeâu thöông saâu nhieäm Chuùa höùa tha moïi toäi tình, bao dung tha thöù toâi cuøng 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40895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Chuùa vaãn yeâu thöông daàu ta baån dô toäi ñaày mình, nhôø caäy Chuùa  chaéc ñöôïc traéng tinh.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0184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Veà mau chôù treã,</a:t>
            </a:r>
            <a:br>
              <a:rPr lang="en-US"/>
            </a:br>
            <a:r>
              <a:rPr lang="en-US"/>
              <a:t>ngöôøi meät nhoïc neân mau ñeán 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6851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ñang eâm dòu, </a:t>
            </a:r>
            <a:br>
              <a:rPr lang="en-US"/>
            </a:br>
            <a:r>
              <a:rPr lang="en-US"/>
              <a:t>tha thieát keâu goïi </a:t>
            </a:r>
            <a:br>
              <a:rPr lang="en-US"/>
            </a:br>
            <a:r>
              <a:rPr lang="en-US"/>
              <a:t>moïi ngöôøi, ai ôi, hoái </a:t>
            </a:r>
            <a:br>
              <a:rPr lang="en-US"/>
            </a:br>
            <a:r>
              <a:rPr lang="en-US"/>
              <a:t>taâm veà queâ chöa!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3695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Jeâsus ñang eâm dòu, </a:t>
            </a:r>
            <a:br>
              <a:rPr lang="en-US"/>
            </a:br>
            <a:r>
              <a:rPr lang="en-US"/>
              <a:t>tha thieát keâu goïi </a:t>
            </a:r>
            <a:br>
              <a:rPr lang="en-US"/>
            </a:br>
            <a:r>
              <a:rPr lang="en-US"/>
              <a:t>moïi ngöôøi, keâu anh </a:t>
            </a:r>
            <a:br>
              <a:rPr lang="en-US"/>
            </a:br>
            <a:r>
              <a:rPr lang="en-US"/>
              <a:t>luoân vôùi toâi hoài lai.</a:t>
            </a:r>
          </a:p>
        </p:txBody>
      </p:sp>
    </p:spTree>
    <p:extLst>
      <p:ext uri="{BB962C8B-B14F-4D97-AF65-F5344CB8AC3E}">
        <p14:creationId xmlns:p14="http://schemas.microsoft.com/office/powerpoint/2010/main" val="17300060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Ñöùng nôi thieân moân haèng mong moûi troâng ñôïi, naøi môøi, Ngaøi chôø chính toâi vaø anh hoaøi.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28519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Veà mau chôù treã,</a:t>
            </a:r>
            <a:br>
              <a:rPr lang="en-US"/>
            </a:br>
            <a:r>
              <a:rPr lang="en-US"/>
              <a:t>ngöôøi meät nhoïc neân mau ñeán 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5042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ñang eâm dòu, </a:t>
            </a:r>
            <a:br>
              <a:rPr lang="en-US"/>
            </a:br>
            <a:r>
              <a:rPr lang="en-US"/>
              <a:t>tha thieát keâu goïi </a:t>
            </a:r>
            <a:br>
              <a:rPr lang="en-US"/>
            </a:br>
            <a:r>
              <a:rPr lang="en-US"/>
              <a:t>moïi ngöôøi, ai ôi, hoái </a:t>
            </a:r>
            <a:br>
              <a:rPr lang="en-US"/>
            </a:br>
            <a:r>
              <a:rPr lang="en-US"/>
              <a:t>taâm veà queâ chöa!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22537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Côù sao Jeâsus goïi </a:t>
            </a:r>
            <a:br>
              <a:rPr lang="en-US"/>
            </a:br>
            <a:r>
              <a:rPr lang="en-US"/>
              <a:t>tha thieát, ta laïi chaàn chôø? Keâu anh luoân </a:t>
            </a:r>
            <a:br>
              <a:rPr lang="en-US"/>
            </a:br>
            <a:r>
              <a:rPr lang="en-US"/>
              <a:t>vôùi toâi laïi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6222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 Côù sao ta bô thôø, </a:t>
            </a:r>
            <a:br>
              <a:rPr lang="en-US"/>
            </a:br>
            <a:r>
              <a:rPr lang="en-US"/>
              <a:t>aân ñieån chöa nhaän </a:t>
            </a:r>
            <a:br>
              <a:rPr lang="en-US"/>
            </a:br>
            <a:r>
              <a:rPr lang="en-US"/>
              <a:t>hieän giôø? Ngaøi chôø chuùng ta töø laâu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265640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Veà mau chôù treã,</a:t>
            </a:r>
            <a:br>
              <a:rPr lang="en-US"/>
            </a:br>
            <a:r>
              <a:rPr lang="en-US"/>
              <a:t>ngöôøi meät nhoïc neân mau ñeán Chuùa.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9154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ñang eâm dòu, </a:t>
            </a:r>
            <a:br>
              <a:rPr lang="en-US"/>
            </a:br>
            <a:r>
              <a:rPr lang="en-US"/>
              <a:t>tha thieát keâu goïi </a:t>
            </a:r>
            <a:br>
              <a:rPr lang="en-US"/>
            </a:br>
            <a:r>
              <a:rPr lang="en-US"/>
              <a:t>moïi ngöôøi, ai ôi, hoái </a:t>
            </a:r>
            <a:br>
              <a:rPr lang="en-US"/>
            </a:br>
            <a:r>
              <a:rPr lang="en-US"/>
              <a:t>taâm veà queâ chöa!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TC 160 – JEÂSUS KEÂU GOÏI MOÏI NGÖÔØI</a:t>
            </a:r>
          </a:p>
        </p:txBody>
      </p:sp>
    </p:spTree>
    <p:extLst>
      <p:ext uri="{BB962C8B-B14F-4D97-AF65-F5344CB8AC3E}">
        <p14:creationId xmlns:p14="http://schemas.microsoft.com/office/powerpoint/2010/main" val="162515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306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25</cp:revision>
  <dcterms:created xsi:type="dcterms:W3CDTF">2011-10-04T06:54:01Z</dcterms:created>
  <dcterms:modified xsi:type="dcterms:W3CDTF">2013-11-18T03:29:30Z</dcterms:modified>
</cp:coreProperties>
</file>