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6" r:id="rId11"/>
    <p:sldId id="267" r:id="rId12"/>
    <p:sldId id="274" r:id="rId13"/>
    <p:sldId id="275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7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57613"/>
            <a:ext cx="9047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</a:t>
            </a:r>
            <a:br>
              <a:rPr lang="en-US"/>
            </a:br>
            <a:r>
              <a:rPr lang="en-US"/>
              <a:t>TIEÁP NGHINH </a:t>
            </a:r>
            <a:br>
              <a:rPr lang="en-US"/>
            </a:br>
            <a:r>
              <a:rPr lang="en-US"/>
              <a:t>TOÄI NHAÂN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40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161</a:t>
            </a:r>
          </a:p>
        </p:txBody>
      </p:sp>
    </p:spTree>
    <p:extLst>
      <p:ext uri="{BB962C8B-B14F-4D97-AF65-F5344CB8AC3E}">
        <p14:creationId xmlns:p14="http://schemas.microsoft.com/office/powerpoint/2010/main" val="313573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Loøng toâi nay </a:t>
            </a:r>
            <a:br>
              <a:rPr lang="en-US"/>
            </a:br>
            <a:r>
              <a:rPr lang="en-US"/>
              <a:t>chaúng coøn caùo toâi,  </a:t>
            </a:r>
            <a:br>
              <a:rPr lang="en-US"/>
            </a:br>
            <a:r>
              <a:rPr lang="en-US"/>
              <a:t>toäi loãi xöa Chuùa </a:t>
            </a:r>
            <a:br>
              <a:rPr lang="en-US"/>
            </a:br>
            <a:r>
              <a:rPr lang="en-US"/>
              <a:t>boâi xong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25958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Jeâsus ñaõ </a:t>
            </a:r>
            <a:br>
              <a:rPr lang="en-US"/>
            </a:br>
            <a:r>
              <a:rPr lang="en-US"/>
              <a:t>ñeàn giaù cao, </a:t>
            </a:r>
            <a:br>
              <a:rPr lang="en-US"/>
            </a:br>
            <a:r>
              <a:rPr lang="en-US"/>
              <a:t>luaät phaùp deã ñoøi </a:t>
            </a:r>
            <a:br>
              <a:rPr lang="en-US"/>
            </a:br>
            <a:r>
              <a:rPr lang="en-US"/>
              <a:t>gì toâi nao.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30319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Nguyeän luoân haùt, </a:t>
            </a:r>
            <a:br>
              <a:rPr lang="en-US"/>
            </a:br>
            <a:r>
              <a:rPr lang="en-US"/>
              <a:t>cöù haùt khoâng thoâi, Christ chôø mong </a:t>
            </a:r>
            <a:br>
              <a:rPr lang="en-US"/>
            </a:br>
            <a:r>
              <a:rPr lang="en-US"/>
              <a:t>nghinh tieáp toäi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24249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Truyeàn ra phöôùc </a:t>
            </a:r>
            <a:br>
              <a:rPr lang="en-US"/>
            </a:br>
            <a:r>
              <a:rPr lang="en-US"/>
              <a:t>aâm muoân ñôøi, Jeâsus </a:t>
            </a:r>
            <a:br>
              <a:rPr lang="en-US"/>
            </a:br>
            <a:r>
              <a:rPr lang="en-US"/>
              <a:t>Christ tieáp nghinh</a:t>
            </a:r>
            <a:br>
              <a:rPr lang="en-US"/>
            </a:br>
            <a:r>
              <a:rPr lang="en-US"/>
              <a:t>toäi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410754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Moïi toäi nhaân Chuùa ñeàu tieáp nghinh, </a:t>
            </a:r>
            <a:br>
              <a:rPr lang="en-US"/>
            </a:br>
            <a:r>
              <a:rPr lang="en-US"/>
              <a:t>daàu chính toâi vôùi </a:t>
            </a:r>
            <a:br>
              <a:rPr lang="en-US"/>
            </a:br>
            <a:r>
              <a:rPr lang="en-US"/>
              <a:t>bao toäi tình.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21970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Ñöôïc Jeâsus röûa </a:t>
            </a:r>
            <a:br>
              <a:rPr lang="en-US"/>
            </a:br>
            <a:r>
              <a:rPr lang="en-US"/>
              <a:t>loøng traéng tinh, </a:t>
            </a:r>
            <a:br>
              <a:rPr lang="en-US"/>
            </a:br>
            <a:r>
              <a:rPr lang="en-US"/>
              <a:t>vaøo thaùnh quoác </a:t>
            </a:r>
            <a:br>
              <a:rPr lang="en-US"/>
            </a:br>
            <a:r>
              <a:rPr lang="en-US"/>
              <a:t>thaät laø haïnh vinh.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36268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Nguyeän luoân haùt, </a:t>
            </a:r>
            <a:br>
              <a:rPr lang="en-US"/>
            </a:br>
            <a:r>
              <a:rPr lang="en-US"/>
              <a:t>cöù haùt khoâng thoâi, Christ chôø mong </a:t>
            </a:r>
            <a:br>
              <a:rPr lang="en-US"/>
            </a:br>
            <a:r>
              <a:rPr lang="en-US"/>
              <a:t>nghinh tieáp toäi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16152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Truyeàn ra phöôùc </a:t>
            </a:r>
            <a:br>
              <a:rPr lang="en-US"/>
            </a:br>
            <a:r>
              <a:rPr lang="en-US"/>
              <a:t>aâm muoân ñôøi, Jeâsus </a:t>
            </a:r>
            <a:br>
              <a:rPr lang="en-US"/>
            </a:br>
            <a:r>
              <a:rPr lang="en-US"/>
              <a:t>Christ tieáp nghinh</a:t>
            </a:r>
            <a:br>
              <a:rPr lang="en-US"/>
            </a:br>
            <a:r>
              <a:rPr lang="en-US"/>
              <a:t>toäi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40260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Moïi toäi nhaân </a:t>
            </a:r>
            <a:br>
              <a:rPr lang="en-US"/>
            </a:br>
            <a:r>
              <a:rPr lang="en-US"/>
              <a:t>Chuùa chôø tieáp nay, </a:t>
            </a:r>
            <a:br>
              <a:rPr lang="en-US"/>
            </a:br>
            <a:r>
              <a:rPr lang="en-US"/>
              <a:t>laø phöôùc aâm kíp </a:t>
            </a:r>
            <a:br>
              <a:rPr lang="en-US"/>
            </a:br>
            <a:r>
              <a:rPr lang="en-US"/>
              <a:t>rao ñeâm ngaøy. </a:t>
            </a:r>
          </a:p>
        </p:txBody>
      </p:sp>
    </p:spTree>
    <p:extLst>
      <p:ext uri="{BB962C8B-B14F-4D97-AF65-F5344CB8AC3E}">
        <p14:creationId xmlns:p14="http://schemas.microsoft.com/office/powerpoint/2010/main" val="34249225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Naøo ngöôøi xa boû </a:t>
            </a:r>
            <a:br>
              <a:rPr lang="en-US"/>
            </a:br>
            <a:r>
              <a:rPr lang="en-US"/>
              <a:t>ñöôøng chaùnh minh, </a:t>
            </a:r>
            <a:br>
              <a:rPr lang="en-US"/>
            </a:br>
            <a:r>
              <a:rPr lang="en-US"/>
              <a:t>naøo nhöõng keû hoàn, </a:t>
            </a:r>
            <a:br>
              <a:rPr lang="en-US"/>
            </a:br>
            <a:r>
              <a:rPr lang="en-US"/>
              <a:t>thaân linh ñinh.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25882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Nguyeän luoân haùt, </a:t>
            </a:r>
            <a:br>
              <a:rPr lang="en-US"/>
            </a:br>
            <a:r>
              <a:rPr lang="en-US"/>
              <a:t>cöù haùt khoâng thoâi, Christ chôø mong </a:t>
            </a:r>
            <a:br>
              <a:rPr lang="en-US"/>
            </a:br>
            <a:r>
              <a:rPr lang="en-US"/>
              <a:t>nghinh tieáp toäi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288067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Truyeàn ra phöôùc </a:t>
            </a:r>
            <a:br>
              <a:rPr lang="en-US"/>
            </a:br>
            <a:r>
              <a:rPr lang="en-US"/>
              <a:t>aâm muoân ñôøi, Jeâsus </a:t>
            </a:r>
            <a:br>
              <a:rPr lang="en-US"/>
            </a:br>
            <a:r>
              <a:rPr lang="en-US"/>
              <a:t>Christ tieáp nghinh</a:t>
            </a:r>
            <a:br>
              <a:rPr lang="en-US"/>
            </a:br>
            <a:r>
              <a:rPr lang="en-US"/>
              <a:t>toäi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13165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Ngöôøi naøo tin </a:t>
            </a:r>
            <a:br>
              <a:rPr lang="en-US"/>
            </a:br>
            <a:r>
              <a:rPr lang="en-US"/>
              <a:t>aét ñöôïc thaùi an, </a:t>
            </a:r>
            <a:br>
              <a:rPr lang="en-US"/>
            </a:br>
            <a:r>
              <a:rPr lang="en-US"/>
              <a:t>kìa, tieáng Chuùa </a:t>
            </a:r>
            <a:br>
              <a:rPr lang="en-US"/>
            </a:br>
            <a:r>
              <a:rPr lang="en-US"/>
              <a:t>phaùn raát roõ raøng.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5527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toäi nhaân </a:t>
            </a:r>
            <a:br>
              <a:rPr lang="en-US"/>
            </a:br>
            <a:r>
              <a:rPr lang="en-US"/>
              <a:t>khoán naïn ñeán ñaâu, </a:t>
            </a:r>
            <a:br>
              <a:rPr lang="en-US"/>
            </a:br>
            <a:r>
              <a:rPr lang="en-US"/>
              <a:t>Ngaøi cöùu do loøng </a:t>
            </a:r>
            <a:br>
              <a:rPr lang="en-US"/>
            </a:br>
            <a:r>
              <a:rPr lang="en-US"/>
              <a:t>töø roäng saâu.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412906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Nguyeän luoân haùt, </a:t>
            </a:r>
            <a:br>
              <a:rPr lang="en-US"/>
            </a:br>
            <a:r>
              <a:rPr lang="en-US"/>
              <a:t>cöù haùt khoâng thoâi, Christ chôø mong </a:t>
            </a:r>
            <a:br>
              <a:rPr lang="en-US"/>
            </a:br>
            <a:r>
              <a:rPr lang="en-US"/>
              <a:t>nghinh tieáp toäi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13916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Truyeàn ra phöôùc </a:t>
            </a:r>
            <a:br>
              <a:rPr lang="en-US"/>
            </a:br>
            <a:r>
              <a:rPr lang="en-US"/>
              <a:t>aâm muoân ñôøi, Jeâsus </a:t>
            </a:r>
            <a:br>
              <a:rPr lang="en-US"/>
            </a:br>
            <a:r>
              <a:rPr lang="en-US"/>
              <a:t>Christ tieáp nghinh</a:t>
            </a:r>
            <a:br>
              <a:rPr lang="en-US"/>
            </a:br>
            <a:r>
              <a:rPr lang="en-US"/>
              <a:t>toäi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161 – JEÂSUS TIEÁP NGHINH TOÄI NHAÂN</a:t>
            </a:r>
          </a:p>
        </p:txBody>
      </p:sp>
    </p:spTree>
    <p:extLst>
      <p:ext uri="{BB962C8B-B14F-4D97-AF65-F5344CB8AC3E}">
        <p14:creationId xmlns:p14="http://schemas.microsoft.com/office/powerpoint/2010/main" val="26901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210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2011-10-04T07:11:54Z</dcterms:created>
  <dcterms:modified xsi:type="dcterms:W3CDTF">2013-11-18T03:29:09Z</dcterms:modified>
</cp:coreProperties>
</file>