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0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700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CHÆ TIN </a:t>
            </a:r>
            <a:br>
              <a:rPr lang="en-US"/>
            </a:br>
            <a:r>
              <a:rPr lang="en-US"/>
              <a:t>NÔI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162</a:t>
            </a:r>
          </a:p>
        </p:txBody>
      </p:sp>
    </p:spTree>
    <p:extLst>
      <p:ext uri="{BB962C8B-B14F-4D97-AF65-F5344CB8AC3E}">
        <p14:creationId xmlns:p14="http://schemas.microsoft.com/office/powerpoint/2010/main" val="23543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Ngaøi laø leõ thaät, </a:t>
            </a:r>
          </a:p>
          <a:p>
            <a:r>
              <a:rPr lang="en-US"/>
              <a:t>söï soáng, loái ñi, </a:t>
            </a:r>
          </a:p>
          <a:p>
            <a:r>
              <a:rPr lang="en-US"/>
              <a:t>dìu daét ñeán </a:t>
            </a:r>
          </a:p>
          <a:p>
            <a:r>
              <a:rPr lang="en-US"/>
              <a:t>choán tröôøng hi.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4190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Neân haõy kíp ñeán </a:t>
            </a:r>
            <a:br>
              <a:rPr lang="en-US"/>
            </a:br>
            <a:r>
              <a:rPr lang="en-US"/>
              <a:t>tin danh Jeâsus, goäi nhuaàn haïnh phöôùc </a:t>
            </a:r>
          </a:p>
          <a:p>
            <a:r>
              <a:rPr lang="en-US"/>
              <a:t>muoân thu.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939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Chæ tin nôi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duy </a:t>
            </a:r>
            <a:r>
              <a:rPr lang="en-US"/>
              <a:t>nhôø caäy Ngaøi, </a:t>
            </a:r>
          </a:p>
          <a:p>
            <a:r>
              <a:rPr lang="en-US"/>
              <a:t>ñöøng beâ treã </a:t>
            </a:r>
          </a:p>
          <a:p>
            <a:r>
              <a:rPr lang="en-US"/>
              <a:t>raøy mai.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7595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chaéc cöùu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ñöøng ngaïi raøy, </a:t>
            </a:r>
          </a:p>
          <a:p>
            <a:r>
              <a:rPr lang="en-US"/>
              <a:t>Ngaøi vui cöùu </a:t>
            </a:r>
          </a:p>
          <a:p>
            <a:r>
              <a:rPr lang="en-US"/>
              <a:t>anh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149654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Nguyeàn cuøng 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nhaäp </a:t>
            </a:r>
            <a:r>
              <a:rPr lang="en-US"/>
              <a:t>Hoäi Thaùnh </a:t>
            </a:r>
            <a:br>
              <a:rPr lang="en-US"/>
            </a:br>
            <a:r>
              <a:rPr lang="en-US"/>
              <a:t>khieát cao, ñoàng tieán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choán laïc dao.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6950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Chung soáng caûnh thuù vui nôi thieân ñaøng, </a:t>
            </a:r>
          </a:p>
          <a:p>
            <a:r>
              <a:rPr lang="en-US"/>
              <a:t>ñôøi ñôøi ñöôïc </a:t>
            </a:r>
          </a:p>
          <a:p>
            <a:r>
              <a:rPr lang="en-US"/>
              <a:t>phöôùc veû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7118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Chæ tin nôi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duy </a:t>
            </a:r>
            <a:r>
              <a:rPr lang="en-US"/>
              <a:t>nhôø caäy Ngaøi, </a:t>
            </a:r>
          </a:p>
          <a:p>
            <a:r>
              <a:rPr lang="en-US"/>
              <a:t>ñöøng beâ treã </a:t>
            </a:r>
          </a:p>
          <a:p>
            <a:r>
              <a:rPr lang="en-US"/>
              <a:t>raøy mai.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8759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chaéc cöùu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ñöøng ngaïi raøy, </a:t>
            </a:r>
          </a:p>
          <a:p>
            <a:r>
              <a:rPr lang="en-US"/>
              <a:t>Ngaøi vui cöùu </a:t>
            </a:r>
          </a:p>
          <a:p>
            <a:r>
              <a:rPr lang="en-US"/>
              <a:t>anh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859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Ngöôøi toäi neân voäi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quay </a:t>
            </a:r>
            <a:r>
              <a:rPr lang="en-US"/>
              <a:t>böôùc böõa nay, </a:t>
            </a:r>
          </a:p>
          <a:p>
            <a:r>
              <a:rPr lang="en-US"/>
              <a:t>chaïy ñeán vôùi  </a:t>
            </a:r>
          </a:p>
          <a:p>
            <a:r>
              <a:rPr lang="en-US"/>
              <a:t>Jeâsus ngay.</a:t>
            </a:r>
          </a:p>
        </p:txBody>
      </p:sp>
    </p:spTree>
    <p:extLst>
      <p:ext uri="{BB962C8B-B14F-4D97-AF65-F5344CB8AC3E}">
        <p14:creationId xmlns:p14="http://schemas.microsoft.com/office/powerpoint/2010/main" val="38299623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Tin quyeát Chuùa ñaõ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thay </a:t>
            </a:r>
            <a:r>
              <a:rPr lang="en-US"/>
              <a:t>anh laâm hình, </a:t>
            </a:r>
          </a:p>
          <a:p>
            <a:r>
              <a:rPr lang="en-US"/>
              <a:t>loøng lieàn ñöôïc </a:t>
            </a:r>
            <a:br>
              <a:rPr lang="en-US"/>
            </a:br>
            <a:r>
              <a:rPr lang="en-US"/>
              <a:t>Chuùa taùi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304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Chæ tin nôi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duy </a:t>
            </a:r>
            <a:r>
              <a:rPr lang="en-US"/>
              <a:t>nhôø caäy Ngaøi, </a:t>
            </a:r>
          </a:p>
          <a:p>
            <a:r>
              <a:rPr lang="en-US"/>
              <a:t>ñöøng beâ treã </a:t>
            </a:r>
          </a:p>
          <a:p>
            <a:r>
              <a:rPr lang="en-US"/>
              <a:t>raøy mai.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8842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chaéc cöùu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ñöøng ngaïi raøy, </a:t>
            </a:r>
          </a:p>
          <a:p>
            <a:r>
              <a:rPr lang="en-US"/>
              <a:t>Ngaøi vui cöùu </a:t>
            </a:r>
          </a:p>
          <a:p>
            <a:r>
              <a:rPr lang="en-US"/>
              <a:t>anh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4398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Ngaøi ñaønh daâng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mình </a:t>
            </a:r>
            <a:r>
              <a:rPr lang="en-US"/>
              <a:t>tuoân huyeát </a:t>
            </a:r>
            <a:br>
              <a:rPr lang="en-US"/>
            </a:br>
            <a:r>
              <a:rPr lang="en-US"/>
              <a:t>baùu ra, dieäu phaùp </a:t>
            </a:r>
          </a:p>
          <a:p>
            <a:r>
              <a:rPr lang="en-US"/>
              <a:t>cöùu roãi hoàn ta.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2949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Kia, suoái huyeát baùu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mau </a:t>
            </a:r>
            <a:r>
              <a:rPr lang="en-US"/>
              <a:t>mau gieo mình, </a:t>
            </a:r>
          </a:p>
          <a:p>
            <a:r>
              <a:rPr lang="en-US"/>
              <a:t>loøng saïch nhö </a:t>
            </a:r>
            <a:br>
              <a:rPr lang="en-US"/>
            </a:br>
            <a:r>
              <a:rPr lang="en-US"/>
              <a:t>tuyeát tinh 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3676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Chæ tin nôi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duy </a:t>
            </a:r>
            <a:r>
              <a:rPr lang="en-US"/>
              <a:t>nhôø caäy Ngaøi, </a:t>
            </a:r>
          </a:p>
          <a:p>
            <a:r>
              <a:rPr lang="en-US"/>
              <a:t>ñöøng beâ treã </a:t>
            </a:r>
          </a:p>
          <a:p>
            <a:r>
              <a:rPr lang="en-US"/>
              <a:t>raøy mai.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186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chaéc cöùu 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ñöøng ngaïi raøy, </a:t>
            </a:r>
          </a:p>
          <a:p>
            <a:r>
              <a:rPr lang="en-US"/>
              <a:t>Ngaøi vui cöùu </a:t>
            </a:r>
          </a:p>
          <a:p>
            <a:r>
              <a:rPr lang="en-US"/>
              <a:t>anh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162 – CHÆ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19033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250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2011-10-04T07:21:21Z</dcterms:created>
  <dcterms:modified xsi:type="dcterms:W3CDTF">2013-11-18T03:28:55Z</dcterms:modified>
</cp:coreProperties>
</file>