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6" r:id="rId11"/>
    <p:sldId id="267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" y="2286000"/>
            <a:ext cx="9047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ÑÔØI NGÖÔØI </a:t>
            </a:r>
            <a:br>
              <a:rPr lang="en-US"/>
            </a:br>
            <a:r>
              <a:rPr lang="en-US"/>
              <a:t>NGAÉN NGUÛI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 TOÂN VINH CHUÙA - THAÙNH CA 164</a:t>
            </a:r>
          </a:p>
        </p:txBody>
      </p:sp>
    </p:spTree>
    <p:extLst>
      <p:ext uri="{BB962C8B-B14F-4D97-AF65-F5344CB8AC3E}">
        <p14:creationId xmlns:p14="http://schemas.microsoft.com/office/powerpoint/2010/main" val="34354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Thì giôø thaám thoaùt chaúng khaùc thoi ñöa, sao anh coøn heïn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mai heïn </a:t>
            </a:r>
            <a:r>
              <a:rPr lang="en-US"/>
              <a:t>tröa?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1756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" y="1102816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lôøi Chuùa phaùn,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anh </a:t>
            </a:r>
            <a:r>
              <a:rPr lang="en-US"/>
              <a:t>chôù töï löøa, </a:t>
            </a:r>
            <a:br>
              <a:rPr lang="en-US"/>
            </a:br>
            <a:r>
              <a:rPr lang="en-US"/>
              <a:t>quay ñaàu aên naên </a:t>
            </a:r>
            <a:br>
              <a:rPr lang="en-US"/>
            </a:br>
            <a:r>
              <a:rPr lang="en-US"/>
              <a:t>giôø naày chöa?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18405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Loøng Chuùa chí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nhaân</a:t>
            </a:r>
            <a:r>
              <a:rPr lang="en-US"/>
              <a:t>, Ngaøi ñaõ phoù thaân, nôi thaäp töï kia cöùu chuùng daân.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281582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" y="1102816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Naøy giôø cöùu roãi, </a:t>
            </a:r>
            <a:br>
              <a:rPr lang="en-US"/>
            </a:br>
            <a:r>
              <a:rPr lang="en-US"/>
              <a:t>xin chôù ngaïi ngaàn, khuyeân baïn giôø ñaây nhaän hoàng 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17014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Ñôøi ngöôøi ngaén </a:t>
            </a:r>
            <a:br>
              <a:rPr lang="en-US"/>
            </a:br>
            <a:r>
              <a:rPr lang="en-US"/>
              <a:t>nguûi ví theå hoa rôi, </a:t>
            </a:r>
            <a:br>
              <a:rPr lang="en-US"/>
            </a:br>
            <a:r>
              <a:rPr lang="en-US"/>
              <a:t>ham chi lôïi quyeàn </a:t>
            </a:r>
            <a:br>
              <a:rPr lang="en-US"/>
            </a:br>
            <a:r>
              <a:rPr lang="en-US"/>
              <a:t>nhö beøo troâi.</a:t>
            </a:r>
          </a:p>
        </p:txBody>
      </p:sp>
    </p:spTree>
    <p:extLst>
      <p:ext uri="{BB962C8B-B14F-4D97-AF65-F5344CB8AC3E}">
        <p14:creationId xmlns:p14="http://schemas.microsoft.com/office/powerpoint/2010/main" val="8020917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Chöøng giôø nhaém maét, tay phuûi saïch roài, </a:t>
            </a:r>
            <a:br>
              <a:rPr lang="en-US"/>
            </a:br>
            <a:r>
              <a:rPr lang="en-US"/>
              <a:t>thaân, hoàn traàm luaân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ñòa </a:t>
            </a:r>
            <a:r>
              <a:rPr lang="en-US"/>
              <a:t>nguïc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28306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Loøng Chuùa chí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nhaân</a:t>
            </a:r>
            <a:r>
              <a:rPr lang="en-US"/>
              <a:t>, Ngaøi ñaõ phoù thaân, nôi thaäp töï kia cöùu chuùng daân.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23482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" y="1102816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Naøy giôø cöùu roãi, </a:t>
            </a:r>
            <a:br>
              <a:rPr lang="en-US"/>
            </a:br>
            <a:r>
              <a:rPr lang="en-US"/>
              <a:t>xin chôù ngaïi ngaàn, khuyeân baïn giôø ñaây nhaän hoàng 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20557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Maïng vaøng chính Chuùa ñaõ phoù thay anh, sao anh coøn mieät </a:t>
            </a:r>
            <a:br>
              <a:rPr lang="en-US"/>
            </a:br>
            <a:r>
              <a:rPr lang="en-US"/>
              <a:t>maøi lôïi danh?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27975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" y="1102816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naøy saép heát, </a:t>
            </a:r>
            <a:br>
              <a:rPr lang="en-US"/>
            </a:br>
            <a:r>
              <a:rPr lang="en-US"/>
              <a:t>Chuùa ñeán thình lình, mong raèng anh, toâi ñöôïc phuøng nghinh.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29244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Loøng Chuùa chí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nhaân</a:t>
            </a:r>
            <a:r>
              <a:rPr lang="en-US"/>
              <a:t>, Ngaøi ñaõ phoù thaân, nôi thaäp töï kia cöùu chuùng daân.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33915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" y="1102816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Naøy giôø cöùu roãi, </a:t>
            </a:r>
            <a:br>
              <a:rPr lang="en-US"/>
            </a:br>
            <a:r>
              <a:rPr lang="en-US"/>
              <a:t>xin chôù ngaïi ngaàn, khuyeân baïn giôø ñaây nhaän hoàng 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164 – ÑÔØI NGÖÔØI NGAÉN NGUÛI</a:t>
            </a:r>
          </a:p>
        </p:txBody>
      </p:sp>
    </p:spTree>
    <p:extLst>
      <p:ext uri="{BB962C8B-B14F-4D97-AF65-F5344CB8AC3E}">
        <p14:creationId xmlns:p14="http://schemas.microsoft.com/office/powerpoint/2010/main" val="32501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2012-09-02T06:34:23Z</dcterms:created>
  <dcterms:modified xsi:type="dcterms:W3CDTF">2013-11-18T03:28:20Z</dcterms:modified>
</cp:coreProperties>
</file>