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5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6592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NGHINH </a:t>
            </a:r>
            <a:br>
              <a:rPr lang="en-US"/>
            </a:br>
            <a:r>
              <a:rPr lang="en-US"/>
              <a:t>KHAÙCH VOÂ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204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167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Lôøi yeâu thöông coù nghe chaêng naày? Nghinh Khaùch voâ.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38789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Giôø naày anh khaù </a:t>
            </a:r>
            <a:br>
              <a:rPr lang="en-US"/>
            </a:br>
            <a:r>
              <a:rPr lang="en-US"/>
              <a:t>mau choïn Ngaøi,</a:t>
            </a:r>
            <a:br>
              <a:rPr lang="en-US"/>
            </a:br>
            <a:r>
              <a:rPr lang="en-US"/>
              <a:t>môøi Ngaøi voâ.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383793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coøn ñang maõi troâng anh hoaøi, </a:t>
            </a:r>
            <a:br>
              <a:rPr lang="en-US"/>
            </a:br>
            <a:r>
              <a:rPr lang="en-US"/>
              <a:t>phuïc höng anh </a:t>
            </a:r>
            <a:r>
              <a:rPr lang="en-US"/>
              <a:t>cho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loøng </a:t>
            </a:r>
            <a:r>
              <a:rPr lang="en-US"/>
              <a:t>khoan khoaùi.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55563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ñoù anh thôø </a:t>
            </a:r>
            <a:br>
              <a:rPr lang="en-US"/>
            </a:br>
            <a:r>
              <a:rPr lang="en-US"/>
              <a:t>toân danh Ngaøi,</a:t>
            </a:r>
            <a:br>
              <a:rPr lang="en-US"/>
            </a:br>
            <a:r>
              <a:rPr lang="en-US"/>
              <a:t>môøi Ngaøi voâ.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33428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Môøi vò </a:t>
            </a:r>
            <a:r>
              <a:rPr lang="en-US"/>
              <a:t>Thieân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Khaùch </a:t>
            </a:r>
            <a:r>
              <a:rPr lang="en-US"/>
              <a:t>mau voâ loøng,</a:t>
            </a:r>
            <a:br>
              <a:rPr lang="en-US"/>
            </a:br>
            <a:r>
              <a:rPr lang="en-US"/>
              <a:t>Nghinh Khaùch voâ.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39061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Tieäc Chieân Con </a:t>
            </a:r>
            <a:br>
              <a:rPr lang="en-US"/>
            </a:br>
            <a:r>
              <a:rPr lang="en-US"/>
              <a:t>coù anh döï cuøng,</a:t>
            </a:r>
            <a:br>
              <a:rPr lang="en-US"/>
            </a:br>
            <a:r>
              <a:rPr lang="en-US"/>
              <a:t>môøi Ngaøi voâ.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303078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Toäi leä anh Chuùa </a:t>
            </a:r>
            <a:br>
              <a:rPr lang="en-US"/>
            </a:br>
            <a:r>
              <a:rPr lang="en-US"/>
              <a:t>tuyeân tha roài, </a:t>
            </a:r>
            <a:br>
              <a:rPr lang="en-US"/>
            </a:br>
            <a:r>
              <a:rPr lang="en-US"/>
              <a:t>hoài bieät ly </a:t>
            </a:r>
            <a:br>
              <a:rPr lang="en-US"/>
            </a:br>
            <a:r>
              <a:rPr lang="en-US"/>
              <a:t>theá gian taêm toái.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3256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röôùc anh </a:t>
            </a:r>
            <a:r>
              <a:rPr lang="en-US"/>
              <a:t>veà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ngay </a:t>
            </a:r>
            <a:r>
              <a:rPr lang="en-US"/>
              <a:t>treân trôøi,</a:t>
            </a:r>
            <a:br>
              <a:rPr lang="en-US"/>
            </a:br>
            <a:r>
              <a:rPr lang="en-US"/>
              <a:t>môøi Ngaøi voâ.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219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Döïa tieàn moân,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Vieãn Khaùch </a:t>
            </a:r>
            <a:r>
              <a:rPr lang="en-US"/>
              <a:t>ñang chôø, Nghinh Khaùch voâ.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454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ñôïi ñaây </a:t>
            </a:r>
            <a:br>
              <a:rPr lang="en-US"/>
            </a:br>
            <a:r>
              <a:rPr lang="en-US"/>
              <a:t>maát bao thì giôø,</a:t>
            </a:r>
            <a:br>
              <a:rPr lang="en-US"/>
            </a:br>
            <a:r>
              <a:rPr lang="en-US"/>
              <a:t>môøi ngöï voâ.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267530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Môøi kòp khi Chuùa </a:t>
            </a:r>
            <a:br>
              <a:rPr lang="en-US"/>
            </a:br>
            <a:r>
              <a:rPr lang="en-US"/>
              <a:t>chöa xa rôøi, môøi </a:t>
            </a:r>
            <a:br>
              <a:rPr lang="en-US"/>
            </a:br>
            <a:r>
              <a:rPr lang="en-US"/>
              <a:t>lieàn voâ Khaùch laø </a:t>
            </a:r>
            <a:br>
              <a:rPr lang="en-US"/>
            </a:br>
            <a:r>
              <a:rPr lang="en-US"/>
              <a:t>Con Thaùnh.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37163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Christ töø </a:t>
            </a:r>
            <a:br>
              <a:rPr lang="en-US"/>
            </a:br>
            <a:r>
              <a:rPr lang="en-US"/>
              <a:t>nôi ngoâi trôøi,</a:t>
            </a:r>
            <a:br>
              <a:rPr lang="en-US"/>
            </a:br>
            <a:r>
              <a:rPr lang="en-US"/>
              <a:t>môøi Ngaøi voâ.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1810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Kìa anh nghe, </a:t>
            </a:r>
            <a:br>
              <a:rPr lang="en-US"/>
            </a:br>
            <a:r>
              <a:rPr lang="en-US"/>
              <a:t>Khaùch ñang troâng chôø, Nghinh Khaùch voâ.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323022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Ñöøng thôø ô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Khaùch ñi </a:t>
            </a:r>
            <a:r>
              <a:rPr lang="en-US"/>
              <a:t>khoâng </a:t>
            </a:r>
            <a:r>
              <a:rPr lang="en-US" smtClean="0"/>
              <a:t>ngôø! </a:t>
            </a:r>
            <a:br>
              <a:rPr lang="en-US" smtClean="0"/>
            </a:br>
            <a:r>
              <a:rPr lang="en-US" smtClean="0"/>
              <a:t>Môøi </a:t>
            </a:r>
            <a:r>
              <a:rPr lang="en-US"/>
              <a:t>Ngaøi voâ.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14027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laø Baïn thieát </a:t>
            </a:r>
            <a:br>
              <a:rPr lang="en-US"/>
            </a:br>
            <a:r>
              <a:rPr lang="en-US"/>
              <a:t>anh neân môøi, </a:t>
            </a:r>
            <a:br>
              <a:rPr lang="en-US"/>
            </a:br>
            <a:r>
              <a:rPr lang="en-US"/>
              <a:t>phuø hoä anh trong </a:t>
            </a:r>
            <a:br>
              <a:rPr lang="en-US"/>
            </a:br>
            <a:r>
              <a:rPr lang="en-US"/>
              <a:t>hoài taêm toái.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20974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Cöù giöõ anh taän </a:t>
            </a:r>
            <a:br>
              <a:rPr lang="en-US"/>
            </a:br>
            <a:r>
              <a:rPr lang="en-US"/>
              <a:t>chung khoâng rôøi,</a:t>
            </a:r>
            <a:br>
              <a:rPr lang="en-US"/>
            </a:br>
            <a:r>
              <a:rPr lang="en-US"/>
              <a:t>môøi Ngaøi voâ.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167 – NGHINH KHAÙCH VOÂ</a:t>
            </a:r>
          </a:p>
        </p:txBody>
      </p:sp>
    </p:spTree>
    <p:extLst>
      <p:ext uri="{BB962C8B-B14F-4D97-AF65-F5344CB8AC3E}">
        <p14:creationId xmlns:p14="http://schemas.microsoft.com/office/powerpoint/2010/main" val="27935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20</cp:revision>
  <dcterms:created xsi:type="dcterms:W3CDTF">2011-10-04T09:55:54Z</dcterms:created>
  <dcterms:modified xsi:type="dcterms:W3CDTF">2013-11-18T03:27:27Z</dcterms:modified>
</cp:coreProperties>
</file>