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6" r:id="rId12"/>
    <p:sldId id="267" r:id="rId13"/>
    <p:sldId id="282" r:id="rId14"/>
    <p:sldId id="283" r:id="rId15"/>
    <p:sldId id="270" r:id="rId16"/>
    <p:sldId id="271" r:id="rId17"/>
    <p:sldId id="284" r:id="rId18"/>
    <p:sldId id="285" r:id="rId19"/>
    <p:sldId id="274" r:id="rId20"/>
    <p:sldId id="275" r:id="rId21"/>
    <p:sldId id="286" r:id="rId22"/>
    <p:sldId id="287" r:id="rId23"/>
    <p:sldId id="278" r:id="rId24"/>
    <p:sldId id="279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5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0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7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905000"/>
            <a:ext cx="6400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NAY </a:t>
            </a:r>
            <a:r>
              <a:rPr lang="en-US" smtClean="0"/>
              <a:t>QUY </a:t>
            </a:r>
            <a:r>
              <a:rPr lang="en-US"/>
              <a:t>HÖÔÙNG </a:t>
            </a:r>
            <a:br>
              <a:rPr lang="en-US"/>
            </a:br>
            <a:r>
              <a:rPr lang="en-US"/>
              <a:t>COÁ 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168</a:t>
            </a:r>
          </a:p>
        </p:txBody>
      </p:sp>
    </p:spTree>
    <p:extLst>
      <p:ext uri="{BB962C8B-B14F-4D97-AF65-F5344CB8AC3E}">
        <p14:creationId xmlns:p14="http://schemas.microsoft.com/office/powerpoint/2010/main" val="24059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Meät ngaát bôûi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ñeo </a:t>
            </a:r>
            <a:r>
              <a:rPr lang="en-US"/>
              <a:t>ñuoåi toäi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hoaøi</a:t>
            </a:r>
            <a:r>
              <a:rPr lang="en-US"/>
              <a:t>, </a:t>
            </a:r>
            <a:r>
              <a:rPr lang="en-US" smtClean="0"/>
              <a:t>nay </a:t>
            </a:r>
            <a:r>
              <a:rPr lang="en-US"/>
              <a:t>quy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höôùng </a:t>
            </a:r>
            <a:r>
              <a:rPr lang="en-US"/>
              <a:t>coá gia.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228618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Caäy ôû aùi taâm, </a:t>
            </a:r>
            <a:br>
              <a:rPr lang="en-US"/>
            </a:br>
            <a:r>
              <a:rPr lang="en-US"/>
              <a:t>tin ôû lôøi Ngaøi, </a:t>
            </a:r>
            <a:br>
              <a:rPr lang="en-US"/>
            </a:br>
            <a:r>
              <a:rPr lang="en-US"/>
              <a:t>nay quy höôùng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coá </a:t>
            </a:r>
            <a:r>
              <a:rPr lang="en-US"/>
              <a:t>gia.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13155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Höôùng coá gia,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quay veà,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loøng </a:t>
            </a:r>
            <a:r>
              <a:rPr lang="en-US"/>
              <a:t>quyeát taùch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 </a:t>
            </a:r>
            <a:r>
              <a:rPr lang="en-US"/>
              <a:t>meâ.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36022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Laïy Chuùa haõy giang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tay </a:t>
            </a:r>
            <a:r>
              <a:rPr lang="en-US"/>
              <a:t>maãn töø Ngaøi,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nay quyeát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ñaùo </a:t>
            </a:r>
            <a:r>
              <a:rPr lang="en-US"/>
              <a:t>lai.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41202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Hoàn raát ñaéng cay,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ñau </a:t>
            </a:r>
            <a:r>
              <a:rPr lang="en-US"/>
              <a:t>khoå taän loøng, </a:t>
            </a:r>
            <a:br>
              <a:rPr lang="en-US"/>
            </a:br>
            <a:r>
              <a:rPr lang="en-US"/>
              <a:t>nay quy höôùng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coá </a:t>
            </a:r>
            <a:r>
              <a:rPr lang="en-US"/>
              <a:t>gia.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8807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Nguyeän boå söùc </a:t>
            </a:r>
            <a:r>
              <a:rPr lang="en-US" smtClean="0"/>
              <a:t>theâm</a:t>
            </a:r>
            <a:r>
              <a:rPr lang="en-US"/>
              <a:t>, höng khôûi </a:t>
            </a:r>
            <a:r>
              <a:rPr lang="en-US" smtClean="0"/>
              <a:t>nguyeän </a:t>
            </a:r>
            <a:br>
              <a:rPr lang="en-US" smtClean="0"/>
            </a:br>
            <a:r>
              <a:rPr lang="en-US" smtClean="0"/>
              <a:t>voïng</a:t>
            </a:r>
            <a:r>
              <a:rPr lang="en-US"/>
              <a:t>, </a:t>
            </a:r>
            <a:r>
              <a:rPr lang="en-US" smtClean="0"/>
              <a:t>nay </a:t>
            </a:r>
            <a:r>
              <a:rPr lang="en-US"/>
              <a:t>quy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höôùng </a:t>
            </a:r>
            <a:r>
              <a:rPr lang="en-US"/>
              <a:t>coá gia.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34006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Höôùng coá gia,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quay veà,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loøng </a:t>
            </a:r>
            <a:r>
              <a:rPr lang="en-US"/>
              <a:t>quyeát taùch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 </a:t>
            </a:r>
            <a:r>
              <a:rPr lang="en-US"/>
              <a:t>meâ.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319942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Laïy Chuùa haõy giang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tay </a:t>
            </a:r>
            <a:r>
              <a:rPr lang="en-US"/>
              <a:t>maãn töø Ngaøi,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nay quyeát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ñaùo </a:t>
            </a:r>
            <a:r>
              <a:rPr lang="en-US"/>
              <a:t>lai.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10563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270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Nguyeän khaån, </a:t>
            </a:r>
            <a:br>
              <a:rPr lang="en-US"/>
            </a:br>
            <a:r>
              <a:rPr lang="en-US"/>
              <a:t>öôùc mong luoân </a:t>
            </a:r>
            <a:r>
              <a:rPr lang="en-US" smtClean="0"/>
              <a:t>cuûa </a:t>
            </a:r>
            <a:br>
              <a:rPr lang="en-US" smtClean="0"/>
            </a:br>
            <a:r>
              <a:rPr lang="en-US" smtClean="0"/>
              <a:t>loøng naày</a:t>
            </a:r>
            <a:r>
              <a:rPr lang="en-US"/>
              <a:t>, </a:t>
            </a:r>
            <a:r>
              <a:rPr lang="en-US" smtClean="0"/>
              <a:t>nay </a:t>
            </a:r>
            <a:r>
              <a:rPr lang="en-US"/>
              <a:t>quy höôùng coá gia.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28160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Chuùa cheát </a:t>
            </a:r>
            <a:br>
              <a:rPr lang="en-US"/>
            </a:br>
            <a:r>
              <a:rPr lang="en-US"/>
              <a:t>thay toâi, keû toäi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ñaày</a:t>
            </a:r>
            <a:r>
              <a:rPr lang="en-US"/>
              <a:t>, </a:t>
            </a:r>
            <a:r>
              <a:rPr lang="en-US" smtClean="0"/>
              <a:t>nay </a:t>
            </a:r>
            <a:r>
              <a:rPr lang="en-US"/>
              <a:t>quy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höôùng </a:t>
            </a:r>
            <a:r>
              <a:rPr lang="en-US"/>
              <a:t>coá gia.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26037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Ngaøy tröôùc caùch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 </a:t>
            </a:r>
            <a:r>
              <a:rPr lang="en-US"/>
              <a:t>toâi ñaõ laïc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</a:t>
            </a:r>
            <a:r>
              <a:rPr lang="en-US"/>
              <a:t>, nay quy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höôùng </a:t>
            </a:r>
            <a:r>
              <a:rPr lang="en-US"/>
              <a:t>coá gia. </a:t>
            </a:r>
          </a:p>
        </p:txBody>
      </p:sp>
    </p:spTree>
    <p:extLst>
      <p:ext uri="{BB962C8B-B14F-4D97-AF65-F5344CB8AC3E}">
        <p14:creationId xmlns:p14="http://schemas.microsoft.com/office/powerpoint/2010/main" val="32623476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Höôùng coá gia,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quay veà,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loøng </a:t>
            </a:r>
            <a:r>
              <a:rPr lang="en-US"/>
              <a:t>quyeát taùch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 </a:t>
            </a:r>
            <a:r>
              <a:rPr lang="en-US"/>
              <a:t>meâ.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39259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Laïy Chuùa haõy giang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tay </a:t>
            </a:r>
            <a:r>
              <a:rPr lang="en-US"/>
              <a:t>maãn töø Ngaøi,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nay quyeát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ñaùo </a:t>
            </a:r>
            <a:r>
              <a:rPr lang="en-US"/>
              <a:t>lai.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17247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6. </a:t>
            </a:r>
            <a:r>
              <a:rPr lang="en-US"/>
              <a:t>Caàn huyeát Jeâsus </a:t>
            </a:r>
            <a:br>
              <a:rPr lang="en-US"/>
            </a:br>
            <a:r>
              <a:rPr lang="en-US"/>
              <a:t>thanh taåy toäi traàn, </a:t>
            </a:r>
            <a:br>
              <a:rPr lang="en-US"/>
            </a:br>
            <a:r>
              <a:rPr lang="en-US"/>
              <a:t>nay quy höôùng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coá </a:t>
            </a:r>
            <a:r>
              <a:rPr lang="en-US"/>
              <a:t>gia.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273786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phieáu traéng </a:t>
            </a:r>
            <a:br>
              <a:rPr lang="en-US"/>
            </a:br>
            <a:r>
              <a:rPr lang="en-US"/>
              <a:t>toâi hôn tuyeát boäi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phaàn</a:t>
            </a:r>
            <a:r>
              <a:rPr lang="en-US"/>
              <a:t>, </a:t>
            </a:r>
            <a:r>
              <a:rPr lang="en-US" smtClean="0"/>
              <a:t>nay </a:t>
            </a:r>
            <a:r>
              <a:rPr lang="en-US"/>
              <a:t>quy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höôùng </a:t>
            </a:r>
            <a:r>
              <a:rPr lang="en-US"/>
              <a:t>coá gia.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181874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Höôùng coá gia,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quay veà,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loøng </a:t>
            </a:r>
            <a:r>
              <a:rPr lang="en-US"/>
              <a:t>quyeát taùch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 </a:t>
            </a:r>
            <a:r>
              <a:rPr lang="en-US"/>
              <a:t>meâ.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28625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Laïy Chuùa haõy giang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tay </a:t>
            </a:r>
            <a:r>
              <a:rPr lang="en-US"/>
              <a:t>maãn töø Ngaøi,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nay quyeát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ñaùo </a:t>
            </a:r>
            <a:r>
              <a:rPr lang="en-US"/>
              <a:t>lai.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17471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00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Toäi loãi böôùc xöa </a:t>
            </a:r>
            <a:br>
              <a:rPr lang="en-US"/>
            </a:br>
            <a:r>
              <a:rPr lang="en-US"/>
              <a:t>toâi traûi daëm tröôøng,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nay </a:t>
            </a:r>
            <a:r>
              <a:rPr lang="en-US"/>
              <a:t>quy höôùng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coá </a:t>
            </a:r>
            <a:r>
              <a:rPr lang="en-US"/>
              <a:t>gia.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129133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Höôùng coá gia,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quay veà,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loøng </a:t>
            </a:r>
            <a:r>
              <a:rPr lang="en-US"/>
              <a:t>quyeát taùch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 </a:t>
            </a:r>
            <a:r>
              <a:rPr lang="en-US"/>
              <a:t>meâ.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30513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Laïy Chuùa haõy giang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tay </a:t>
            </a:r>
            <a:r>
              <a:rPr lang="en-US"/>
              <a:t>maãn töø Ngaøi,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nay quyeát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ñaùo </a:t>
            </a:r>
            <a:r>
              <a:rPr lang="en-US"/>
              <a:t>lai.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677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Töøng phí bieát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bao </a:t>
            </a:r>
            <a:r>
              <a:rPr lang="en-US"/>
              <a:t>naêm, thaùng,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ngaøy</a:t>
            </a:r>
            <a:r>
              <a:rPr lang="en-US"/>
              <a:t>, giôø, nay quy höôùng coá gia.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26900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Töï hoái khoùc than, </a:t>
            </a:r>
            <a:br>
              <a:rPr lang="en-US"/>
            </a:br>
            <a:r>
              <a:rPr lang="en-US"/>
              <a:t>ñoâi maét mòt môø, </a:t>
            </a:r>
            <a:br>
              <a:rPr lang="en-US"/>
            </a:br>
            <a:r>
              <a:rPr lang="en-US"/>
              <a:t>nay quy höôùng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coá </a:t>
            </a:r>
            <a:r>
              <a:rPr lang="en-US"/>
              <a:t>gia.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3709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Höôùng coá gia,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quay veà,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loøng </a:t>
            </a:r>
            <a:r>
              <a:rPr lang="en-US"/>
              <a:t>quyeát taùch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 </a:t>
            </a:r>
            <a:r>
              <a:rPr lang="en-US"/>
              <a:t>meâ.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14486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Laïy Chuùa haõy giang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tay </a:t>
            </a:r>
            <a:r>
              <a:rPr lang="en-US"/>
              <a:t>maãn töø Ngaøi,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nay quyeát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ñaùo </a:t>
            </a:r>
            <a:r>
              <a:rPr lang="en-US"/>
              <a:t>lai.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168 – NAY QUY HÖÔÙNG COÁ GIA</a:t>
            </a:r>
          </a:p>
        </p:txBody>
      </p:sp>
    </p:spTree>
    <p:extLst>
      <p:ext uri="{BB962C8B-B14F-4D97-AF65-F5344CB8AC3E}">
        <p14:creationId xmlns:p14="http://schemas.microsoft.com/office/powerpoint/2010/main" val="15657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VNI-Aptima</vt:lpstr>
      <vt:lpstr>VNI-Garam</vt:lpstr>
      <vt:lpstr>17_Custom Design</vt:lpstr>
      <vt:lpstr>18_Custom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24</cp:revision>
  <dcterms:created xsi:type="dcterms:W3CDTF">2011-10-04T10:05:14Z</dcterms:created>
  <dcterms:modified xsi:type="dcterms:W3CDTF">2013-11-19T04:15:14Z</dcterms:modified>
</cp:coreProperties>
</file>