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8" r:id="rId6"/>
    <p:sldId id="267" r:id="rId7"/>
    <p:sldId id="260" r:id="rId8"/>
    <p:sldId id="261" r:id="rId9"/>
    <p:sldId id="269" r:id="rId10"/>
    <p:sldId id="27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0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392" y="1752600"/>
            <a:ext cx="5847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CHRIST </a:t>
            </a:r>
            <a:r>
              <a:rPr lang="en-US"/>
              <a:t>TRAÛ </a:t>
            </a:r>
            <a:r>
              <a:rPr lang="en-US" smtClean="0"/>
              <a:t>XONG </a:t>
            </a:r>
            <a:r>
              <a:rPr lang="en-US"/>
              <a:t>TOÄI </a:t>
            </a:r>
            <a:r>
              <a:rPr lang="en-US" smtClean="0"/>
              <a:t>TRAÙI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174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0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toâi chöùa </a:t>
            </a:r>
            <a:br>
              <a:rPr lang="en-US"/>
            </a:br>
            <a:r>
              <a:rPr lang="en-US"/>
              <a:t>bao toäi traàn, </a:t>
            </a:r>
            <a:br>
              <a:rPr lang="en-US"/>
            </a:br>
            <a:r>
              <a:rPr lang="en-US"/>
              <a:t>nhaän ôn </a:t>
            </a:r>
            <a:r>
              <a:rPr lang="en-US"/>
              <a:t>treân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trôøi voâ </a:t>
            </a:r>
            <a:r>
              <a:rPr lang="en-US"/>
              <a:t>giaù.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1358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Daàm huyeát, </a:t>
            </a:r>
            <a:r>
              <a:rPr lang="en-US"/>
              <a:t>aùo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tinh </a:t>
            </a:r>
            <a:r>
              <a:rPr lang="en-US"/>
              <a:t>ngaàn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nhôø Chieân </a:t>
            </a:r>
            <a:r>
              <a:rPr lang="en-US"/>
              <a:t>ôû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Goâ-goâ-tha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397692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traû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traùi,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98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Christ taåy taâm </a:t>
            </a:r>
            <a:br>
              <a:rPr lang="en-US"/>
            </a:br>
            <a:r>
              <a:rPr lang="en-US"/>
              <a:t>döôøng tuyeát chaúng </a:t>
            </a:r>
            <a:br>
              <a:rPr lang="en-US"/>
            </a:br>
            <a:r>
              <a:rPr lang="en-US"/>
              <a:t>sai, daãu toäi ñoû </a:t>
            </a:r>
            <a:br>
              <a:rPr lang="en-US"/>
            </a:br>
            <a:r>
              <a:rPr lang="en-US"/>
              <a:t>nhö son maøi.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124501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278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Roài ñaây ôû tröôùc </a:t>
            </a:r>
            <a:br>
              <a:rPr lang="en-US"/>
            </a:br>
            <a:r>
              <a:rPr lang="en-US"/>
              <a:t>ngai trôøi, hoàn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thaân </a:t>
            </a:r>
            <a:r>
              <a:rPr lang="en-US"/>
              <a:t>trong </a:t>
            </a:r>
            <a:r>
              <a:rPr lang="en-US"/>
              <a:t>Christ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töôi </a:t>
            </a:r>
            <a:r>
              <a:rPr lang="en-US"/>
              <a:t>môùi.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8900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Mieäng toâi </a:t>
            </a:r>
            <a:r>
              <a:rPr lang="en-US"/>
              <a:t>nhaéc </a:t>
            </a:r>
            <a:r>
              <a:rPr lang="en-US" smtClean="0"/>
              <a:t>luoân </a:t>
            </a:r>
            <a:r>
              <a:rPr lang="en-US"/>
              <a:t>luoân </a:t>
            </a:r>
            <a:r>
              <a:rPr lang="en-US"/>
              <a:t>lôøi</a:t>
            </a:r>
            <a:r>
              <a:rPr lang="en-US" smtClean="0"/>
              <a:t>: “</a:t>
            </a:r>
            <a:r>
              <a:rPr lang="en-US"/>
              <a:t>Thaäp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giaù cöùu phöông </a:t>
            </a:r>
            <a:br>
              <a:rPr lang="en-US" smtClean="0"/>
            </a:br>
            <a:r>
              <a:rPr lang="en-US" smtClean="0"/>
              <a:t>muoân </a:t>
            </a:r>
            <a:r>
              <a:rPr lang="en-US"/>
              <a:t>ñôøi</a:t>
            </a:r>
            <a:r>
              <a:rPr lang="en-US" smtClean="0"/>
              <a:t>!”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36220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traû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traùi,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76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Christ taåy taâm </a:t>
            </a:r>
            <a:br>
              <a:rPr lang="en-US"/>
            </a:br>
            <a:r>
              <a:rPr lang="en-US"/>
              <a:t>döôøng tuyeát chaúng </a:t>
            </a:r>
            <a:br>
              <a:rPr lang="en-US"/>
            </a:br>
            <a:r>
              <a:rPr lang="en-US"/>
              <a:t>sai, daãu toäi ñoû </a:t>
            </a:r>
            <a:br>
              <a:rPr lang="en-US"/>
            </a:br>
            <a:r>
              <a:rPr lang="en-US"/>
              <a:t>nhö son maøi.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35485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Toâi nghe </a:t>
            </a:r>
            <a:r>
              <a:rPr lang="en-US"/>
              <a:t>tieáng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Christ </a:t>
            </a:r>
            <a:r>
              <a:rPr lang="en-US"/>
              <a:t>ñang truyeàn: “Löïc con traêm </a:t>
            </a:r>
            <a:br>
              <a:rPr lang="en-US"/>
            </a:br>
            <a:r>
              <a:rPr lang="en-US"/>
              <a:t>phaàn öôn yeáu.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0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neân thöùc canh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taâm </a:t>
            </a:r>
            <a:r>
              <a:rPr lang="en-US"/>
              <a:t>nguyeàn</a:t>
            </a:r>
            <a:r>
              <a:rPr lang="en-US"/>
              <a:t>, </a:t>
            </a:r>
            <a:r>
              <a:rPr lang="en-US" smtClean="0"/>
              <a:t>tìm </a:t>
            </a:r>
            <a:br>
              <a:rPr lang="en-US" smtClean="0"/>
            </a:br>
            <a:r>
              <a:rPr lang="en-US" smtClean="0"/>
              <a:t>trong </a:t>
            </a:r>
            <a:r>
              <a:rPr lang="en-US"/>
              <a:t>chính ta </a:t>
            </a:r>
            <a:br>
              <a:rPr lang="en-US"/>
            </a:br>
            <a:r>
              <a:rPr lang="en-US"/>
              <a:t>moïi ñieàu.”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12166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traû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traùi,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58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Christ taåy taâm </a:t>
            </a:r>
            <a:br>
              <a:rPr lang="en-US"/>
            </a:br>
            <a:r>
              <a:rPr lang="en-US"/>
              <a:t>döôøng tuyeát chaúng </a:t>
            </a:r>
            <a:br>
              <a:rPr lang="en-US"/>
            </a:br>
            <a:r>
              <a:rPr lang="en-US"/>
              <a:t>sai, daãu toäi ñoû </a:t>
            </a:r>
            <a:br>
              <a:rPr lang="en-US"/>
            </a:br>
            <a:r>
              <a:rPr lang="en-US"/>
              <a:t>nhö son maøi.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428051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Raøy toâi thaáy </a:t>
            </a:r>
            <a:br>
              <a:rPr lang="en-US"/>
            </a:br>
            <a:r>
              <a:rPr lang="en-US"/>
              <a:t>trong taâm thaàn </a:t>
            </a:r>
            <a:br>
              <a:rPr lang="en-US"/>
            </a:br>
            <a:r>
              <a:rPr lang="en-US"/>
              <a:t>quyeàn naêng </a:t>
            </a:r>
            <a:r>
              <a:rPr lang="en-US"/>
              <a:t>Christ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thaät </a:t>
            </a:r>
            <a:r>
              <a:rPr lang="en-US"/>
              <a:t>voâ ñoái.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21973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Bònh phung chöõa </a:t>
            </a:r>
            <a:br>
              <a:rPr lang="en-US"/>
            </a:br>
            <a:r>
              <a:rPr lang="en-US"/>
              <a:t>cho saïch ngaàn, </a:t>
            </a:r>
            <a:br>
              <a:rPr lang="en-US"/>
            </a:br>
            <a:r>
              <a:rPr lang="en-US"/>
              <a:t>loøng ñaù ñaùnh </a:t>
            </a:r>
            <a:br>
              <a:rPr lang="en-US"/>
            </a:br>
            <a:r>
              <a:rPr lang="en-US"/>
              <a:t>tieâu tan roài.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4277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traû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traùi, 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19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Christ taåy taâm </a:t>
            </a:r>
            <a:br>
              <a:rPr lang="en-US"/>
            </a:br>
            <a:r>
              <a:rPr lang="en-US"/>
              <a:t>döôøng tuyeát chaúng </a:t>
            </a:r>
            <a:br>
              <a:rPr lang="en-US"/>
            </a:br>
            <a:r>
              <a:rPr lang="en-US"/>
              <a:t>sai, daãu toäi ñoû </a:t>
            </a:r>
            <a:br>
              <a:rPr lang="en-US"/>
            </a:br>
            <a:r>
              <a:rPr lang="en-US"/>
              <a:t>nhö son maøi.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174 – CHRIST TRAÛ XONG TOÄI TRAÙI</a:t>
            </a:r>
          </a:p>
        </p:txBody>
      </p:sp>
    </p:spTree>
    <p:extLst>
      <p:ext uri="{BB962C8B-B14F-4D97-AF65-F5344CB8AC3E}">
        <p14:creationId xmlns:p14="http://schemas.microsoft.com/office/powerpoint/2010/main" val="39443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2011-10-04T11:20:19Z</dcterms:created>
  <dcterms:modified xsi:type="dcterms:W3CDTF">2013-11-21T02:29:31Z</dcterms:modified>
</cp:coreProperties>
</file>