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0" r:id="rId16"/>
    <p:sldId id="271" r:id="rId17"/>
    <p:sldId id="272" r:id="rId18"/>
    <p:sldId id="273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7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676400"/>
            <a:ext cx="6380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TIEÄN DANH </a:t>
            </a:r>
            <a:br>
              <a:rPr lang="en-US"/>
            </a:br>
            <a:r>
              <a:rPr lang="en-US"/>
              <a:t>ÑAÕ CHEÙP </a:t>
            </a:r>
            <a:br>
              <a:rPr lang="en-US"/>
            </a:br>
            <a:r>
              <a:rPr lang="en-US"/>
              <a:t>CHÖA NGAØI?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lôøi Chaân Kinh </a:t>
            </a:r>
            <a:br>
              <a:rPr lang="en-US"/>
            </a:br>
            <a:r>
              <a:rPr lang="en-US"/>
              <a:t>cheùp chaúng ngoa, </a:t>
            </a:r>
            <a:br>
              <a:rPr lang="en-US"/>
            </a:br>
            <a:r>
              <a:rPr lang="en-US"/>
              <a:t>töø mieäng Ngaøi </a:t>
            </a:r>
            <a:br>
              <a:rPr lang="en-US"/>
            </a:br>
            <a:r>
              <a:rPr lang="en-US"/>
              <a:t>ban höùa ra.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9342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</a:t>
            </a:r>
            <a:r>
              <a:rPr lang="en-US"/>
              <a:t>Daàu </a:t>
            </a:r>
            <a:r>
              <a:rPr lang="en-US" smtClean="0"/>
              <a:t>ngöôi </a:t>
            </a:r>
            <a:r>
              <a:rPr lang="en-US"/>
              <a:t>aùc ueá </a:t>
            </a:r>
            <a:br>
              <a:rPr lang="en-US"/>
            </a:br>
            <a:r>
              <a:rPr lang="en-US"/>
              <a:t>nhö son raøy, naày </a:t>
            </a:r>
            <a:br>
              <a:rPr lang="en-US"/>
            </a:br>
            <a:r>
              <a:rPr lang="en-US"/>
              <a:t>ta phieáu tuyeát </a:t>
            </a:r>
            <a:br>
              <a:rPr lang="en-US"/>
            </a:br>
            <a:r>
              <a:rPr lang="en-US"/>
              <a:t>khoân </a:t>
            </a:r>
            <a:r>
              <a:rPr lang="en-US" smtClean="0"/>
              <a:t>taøy.”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40933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Tieän danh ñaõ </a:t>
            </a:r>
            <a:br>
              <a:rPr lang="en-US"/>
            </a:br>
            <a:r>
              <a:rPr lang="en-US"/>
              <a:t>cheùp chöa Ngaøi, </a:t>
            </a:r>
            <a:br>
              <a:rPr lang="en-US"/>
            </a:br>
            <a:r>
              <a:rPr lang="en-US"/>
              <a:t>vaøo trang thieân </a:t>
            </a:r>
            <a:br>
              <a:rPr lang="en-US"/>
            </a:br>
            <a:r>
              <a:rPr lang="en-US"/>
              <a:t>thô quyù thay?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418392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thieân quoác </a:t>
            </a:r>
            <a:br>
              <a:rPr lang="en-US"/>
            </a:br>
            <a:r>
              <a:rPr lang="en-US"/>
              <a:t>hieån vinh chi taøy, </a:t>
            </a:r>
            <a:br>
              <a:rPr lang="en-US"/>
            </a:br>
            <a:r>
              <a:rPr lang="en-US"/>
              <a:t>tieän danh ñaõ </a:t>
            </a:r>
            <a:br>
              <a:rPr lang="en-US"/>
            </a:br>
            <a:r>
              <a:rPr lang="en-US"/>
              <a:t>cheùp chöa Ngaøi?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419673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Kìa, thaønh nguy </a:t>
            </a:r>
            <a:br>
              <a:rPr lang="en-US"/>
            </a:br>
            <a:r>
              <a:rPr lang="en-US"/>
              <a:t>nga xinh quaù xinh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ñeàn </a:t>
            </a:r>
            <a:r>
              <a:rPr lang="en-US"/>
              <a:t>ngoïc laàu </a:t>
            </a:r>
            <a:br>
              <a:rPr lang="en-US"/>
            </a:br>
            <a:r>
              <a:rPr lang="en-US"/>
              <a:t>son quí vinh.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26935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Nhieàu thieân binh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 </a:t>
            </a:r>
            <a:r>
              <a:rPr lang="en-US"/>
              <a:t>söù choùi aùnh, </a:t>
            </a:r>
            <a:br>
              <a:rPr lang="en-US"/>
            </a:br>
            <a:r>
              <a:rPr lang="en-US"/>
              <a:t>aùo xoáng phoâ </a:t>
            </a:r>
            <a:r>
              <a:rPr lang="en-US"/>
              <a:t>maøu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tinh.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34084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Thaønh tuyeät </a:t>
            </a:r>
            <a:r>
              <a:rPr lang="en-US"/>
              <a:t>khoâng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gian </a:t>
            </a:r>
            <a:r>
              <a:rPr lang="en-US"/>
              <a:t>aùc, ñôùn ñau, </a:t>
            </a:r>
            <a:br>
              <a:rPr lang="en-US"/>
            </a:br>
            <a:r>
              <a:rPr lang="en-US"/>
              <a:t>laøm môø maøu </a:t>
            </a:r>
            <a:br>
              <a:rPr lang="en-US"/>
            </a:br>
            <a:r>
              <a:rPr lang="en-US"/>
              <a:t>xinh toát ñaâu.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378328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thieân söù </a:t>
            </a:r>
            <a:br>
              <a:rPr lang="en-US"/>
            </a:br>
            <a:r>
              <a:rPr lang="en-US"/>
              <a:t>ngoùng troâng </a:t>
            </a:r>
            <a:r>
              <a:rPr lang="en-US"/>
              <a:t>ñeâm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ngaøy</a:t>
            </a:r>
            <a:r>
              <a:rPr lang="en-US"/>
              <a:t>, tieän danh </a:t>
            </a:r>
            <a:br>
              <a:rPr lang="en-US"/>
            </a:br>
            <a:r>
              <a:rPr lang="en-US"/>
              <a:t>quaû ñaõ cheùp raøy.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1766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Tieän </a:t>
            </a:r>
            <a:r>
              <a:rPr lang="en-US"/>
              <a:t>danh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quaû ñaõ cheùp raøy, </a:t>
            </a:r>
            <a:r>
              <a:rPr lang="en-US"/>
              <a:t/>
            </a:r>
            <a:br>
              <a:rPr lang="en-US"/>
            </a:br>
            <a:r>
              <a:rPr lang="en-US"/>
              <a:t>vaøo trang thieân </a:t>
            </a:r>
            <a:br>
              <a:rPr lang="en-US"/>
            </a:br>
            <a:r>
              <a:rPr lang="en-US"/>
              <a:t>thô </a:t>
            </a:r>
            <a:r>
              <a:rPr lang="en-US"/>
              <a:t>quyù </a:t>
            </a:r>
            <a:r>
              <a:rPr lang="en-US" smtClean="0"/>
              <a:t>thay.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37802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thieân quoác </a:t>
            </a:r>
            <a:br>
              <a:rPr lang="en-US"/>
            </a:br>
            <a:r>
              <a:rPr lang="en-US"/>
              <a:t>hieån vinh chi taøy, </a:t>
            </a:r>
            <a:br>
              <a:rPr lang="en-US"/>
            </a:br>
            <a:r>
              <a:rPr lang="en-US"/>
              <a:t>tieän </a:t>
            </a:r>
            <a:r>
              <a:rPr lang="en-US"/>
              <a:t>danh </a:t>
            </a:r>
            <a:r>
              <a:rPr lang="en-US" smtClean="0"/>
              <a:t>quaû </a:t>
            </a:r>
            <a:br>
              <a:rPr lang="en-US" smtClean="0"/>
            </a:br>
            <a:r>
              <a:rPr lang="en-US" smtClean="0"/>
              <a:t>ñaõ cheùp raøy.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202653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Laøm giaøu toâi </a:t>
            </a:r>
            <a:br>
              <a:rPr lang="en-US"/>
            </a:br>
            <a:r>
              <a:rPr lang="en-US"/>
              <a:t>khoâng ham,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oâi</a:t>
            </a:r>
            <a:r>
              <a:rPr lang="en-US"/>
              <a:t>, baïc vaøng </a:t>
            </a:r>
            <a:r>
              <a:rPr lang="en-US"/>
              <a:t>phuø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vaân ñaáy </a:t>
            </a:r>
            <a:r>
              <a:rPr lang="en-US"/>
              <a:t>thoâi.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8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nay mong </a:t>
            </a:r>
            <a:br>
              <a:rPr lang="en-US"/>
            </a:br>
            <a:r>
              <a:rPr lang="en-US"/>
              <a:t>sao cho bieát thaáu, </a:t>
            </a:r>
            <a:br>
              <a:rPr lang="en-US"/>
            </a:br>
            <a:r>
              <a:rPr lang="en-US"/>
              <a:t>seõ ñeán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ñaøng luùc </a:t>
            </a:r>
            <a:r>
              <a:rPr lang="en-US"/>
              <a:t>sau.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5205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ñieàn danh </a:t>
            </a:r>
            <a:br>
              <a:rPr lang="en-US"/>
            </a:br>
            <a:r>
              <a:rPr lang="en-US"/>
              <a:t>trong saùch vónh sinh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tôø </a:t>
            </a:r>
            <a:r>
              <a:rPr lang="en-US"/>
              <a:t>tôø thaät troâng </a:t>
            </a:r>
            <a:br>
              <a:rPr lang="en-US"/>
            </a:br>
            <a:r>
              <a:rPr lang="en-US"/>
              <a:t>traéng tinh.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3017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Jeâsus, hôõi Chuùa, </a:t>
            </a:r>
            <a:br>
              <a:rPr lang="en-US"/>
            </a:br>
            <a:r>
              <a:rPr lang="en-US"/>
              <a:t>Vua thieân ñaøi, </a:t>
            </a:r>
            <a:br>
              <a:rPr lang="en-US"/>
            </a:br>
            <a:r>
              <a:rPr lang="en-US"/>
              <a:t>tieän danh ñaõ </a:t>
            </a:r>
            <a:br>
              <a:rPr lang="en-US"/>
            </a:br>
            <a:r>
              <a:rPr lang="en-US"/>
              <a:t>cheùp chöa Ngaøi?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357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Tieän danh ñaõ </a:t>
            </a:r>
            <a:br>
              <a:rPr lang="en-US"/>
            </a:br>
            <a:r>
              <a:rPr lang="en-US"/>
              <a:t>cheùp chöa Ngaøi, </a:t>
            </a:r>
            <a:br>
              <a:rPr lang="en-US"/>
            </a:br>
            <a:r>
              <a:rPr lang="en-US"/>
              <a:t>vaøo trang thieân </a:t>
            </a:r>
            <a:br>
              <a:rPr lang="en-US"/>
            </a:br>
            <a:r>
              <a:rPr lang="en-US"/>
              <a:t>thô quyù thay?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5305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thieân quoác </a:t>
            </a:r>
            <a:br>
              <a:rPr lang="en-US"/>
            </a:br>
            <a:r>
              <a:rPr lang="en-US"/>
              <a:t>hieån vinh chi taøy, </a:t>
            </a:r>
            <a:br>
              <a:rPr lang="en-US"/>
            </a:br>
            <a:r>
              <a:rPr lang="en-US"/>
              <a:t>tieän danh ñaõ </a:t>
            </a:r>
            <a:br>
              <a:rPr lang="en-US"/>
            </a:br>
            <a:r>
              <a:rPr lang="en-US"/>
              <a:t>cheùp chöa Ngaøi?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0984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Toäi tình toâi ñaây </a:t>
            </a:r>
            <a:br>
              <a:rPr lang="en-US"/>
            </a:br>
            <a:r>
              <a:rPr lang="en-US"/>
              <a:t>nhö haûi sa, thaät </a:t>
            </a:r>
            <a:br>
              <a:rPr lang="en-US"/>
            </a:br>
            <a:r>
              <a:rPr lang="en-US"/>
              <a:t>naëng neà thay, </a:t>
            </a:r>
            <a:br>
              <a:rPr lang="en-US"/>
            </a:br>
            <a:r>
              <a:rPr lang="en-US"/>
              <a:t>hôõi Cha!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15666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Jeâsus tuoân </a:t>
            </a:r>
            <a:br>
              <a:rPr lang="en-US"/>
            </a:br>
            <a:r>
              <a:rPr lang="en-US"/>
              <a:t>huyeát quyù baùu, </a:t>
            </a:r>
            <a:br>
              <a:rPr lang="en-US"/>
            </a:br>
            <a:r>
              <a:rPr lang="en-US"/>
              <a:t>ñaõ taåy taâm hoàn </a:t>
            </a:r>
            <a:br>
              <a:rPr lang="en-US"/>
            </a:br>
            <a:r>
              <a:rPr lang="en-US"/>
              <a:t>traéng phau.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</a:t>
            </a:r>
            <a:r>
              <a:rPr lang="en-US" spc="-150"/>
              <a:t>175 – TIEÄN DANH ÑAÕ CHEÙP CHÖA NGAØI?</a:t>
            </a:r>
          </a:p>
        </p:txBody>
      </p:sp>
    </p:spTree>
    <p:extLst>
      <p:ext uri="{BB962C8B-B14F-4D97-AF65-F5344CB8AC3E}">
        <p14:creationId xmlns:p14="http://schemas.microsoft.com/office/powerpoint/2010/main" val="6301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2011-10-04T11:26:56Z</dcterms:created>
  <dcterms:modified xsi:type="dcterms:W3CDTF">2013-11-21T02:40:02Z</dcterms:modified>
</cp:coreProperties>
</file>