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01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09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67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1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5882" y="1508760"/>
            <a:ext cx="6048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DAÀU AÙC 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KHIEÂN ÑOÛ 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NHÖ ÑÔN 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HOÀNG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712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TOÂN VINH CHUÙA – THAÙNH CA 176</a:t>
            </a:r>
          </a:p>
        </p:txBody>
      </p:sp>
    </p:spTree>
    <p:extLst>
      <p:ext uri="{BB962C8B-B14F-4D97-AF65-F5344CB8AC3E}">
        <p14:creationId xmlns:p14="http://schemas.microsoft.com/office/powerpoint/2010/main" val="680376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tin vui caàn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laéng tai,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baùc aùi goïi 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ñaùo lai.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675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TC 176 – DAÀU AÙC KHIEÂN ÑOÛ NHÖ ÑÔN HOÀNG</a:t>
            </a:r>
          </a:p>
        </p:txBody>
      </p:sp>
    </p:spTree>
    <p:extLst>
      <p:ext uri="{BB962C8B-B14F-4D97-AF65-F5344CB8AC3E}">
        <p14:creationId xmlns:p14="http://schemas.microsoft.com/office/powerpoint/2010/main" val="160019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Khaù nghe Gieâ-hoâ-va khuyeân naøi, mau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aên naên tin ngay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hoâm nay.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675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TC 176 – DAÀU AÙC KHIEÂN ÑOÛ NHÖ ÑÔN HOÀNG</a:t>
            </a:r>
          </a:p>
        </p:txBody>
      </p:sp>
    </p:spTree>
    <p:extLst>
      <p:ext uri="{BB962C8B-B14F-4D97-AF65-F5344CB8AC3E}">
        <p14:creationId xmlns:p14="http://schemas.microsoft.com/office/powerpoint/2010/main" val="231425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Gieâ-hoâ-va truyeàn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 thöù anh,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aét queân loãi 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phaïm roài.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675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TC 176 – DAÀU AÙC KHIEÂN ÑOÛ NHÖ ÑÔN HOÀNG</a:t>
            </a:r>
          </a:p>
        </p:txBody>
      </p:sp>
    </p:spTree>
    <p:extLst>
      <p:ext uri="{BB962C8B-B14F-4D97-AF65-F5344CB8AC3E}">
        <p14:creationId xmlns:p14="http://schemas.microsoft.com/office/powerpoint/2010/main" val="342773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Gieâ-hoâ-va truyeàn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 thöù anh, moïi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 phaïm xöa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xoùa boâi.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675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TC 176 – DAÀU AÙC KHIEÂN ÑOÛ NHÖ ÑÔN HOÀNG</a:t>
            </a:r>
          </a:p>
        </p:txBody>
      </p:sp>
    </p:spTree>
    <p:extLst>
      <p:ext uri="{BB962C8B-B14F-4D97-AF65-F5344CB8AC3E}">
        <p14:creationId xmlns:p14="http://schemas.microsoft.com/office/powerpoint/2010/main" val="2755657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nghe lôøi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phaùn Gieâ-hoâ-va: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“Naày con khaù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675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TC 176 – DAÀU AÙC KHIEÂN ÑOÛ NHÖ ÑÔN HOÀNG</a:t>
            </a:r>
          </a:p>
        </p:txBody>
      </p:sp>
    </p:spTree>
    <p:extLst>
      <p:ext uri="{BB962C8B-B14F-4D97-AF65-F5344CB8AC3E}">
        <p14:creationId xmlns:p14="http://schemas.microsoft.com/office/powerpoint/2010/main" val="2443111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Gieâ-hoâ-va truyeàn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 thöù ngay, Chuùa chaúng nhôù toäi 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maûy may.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675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TC 176 – DAÀU AÙC KHIEÂN ÑOÛ NHÖ ÑÔN HOÀNG</a:t>
            </a:r>
          </a:p>
        </p:txBody>
      </p:sp>
    </p:spTree>
    <p:extLst>
      <p:ext uri="{BB962C8B-B14F-4D97-AF65-F5344CB8AC3E}">
        <p14:creationId xmlns:p14="http://schemas.microsoft.com/office/powerpoint/2010/main" val="553868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AÙc ueá anh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boâi saïch roøng,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quaêng xa anh nhö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taây xa ñoâng.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675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TC 176 – DAÀU AÙC KHIEÂN ÑOÛ NHÖ ÑÔN HOÀNG</a:t>
            </a:r>
          </a:p>
        </p:txBody>
      </p:sp>
    </p:spTree>
    <p:extLst>
      <p:ext uri="{BB962C8B-B14F-4D97-AF65-F5344CB8AC3E}">
        <p14:creationId xmlns:p14="http://schemas.microsoft.com/office/powerpoint/2010/main" val="63421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cho ngöôi loøng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tuyeát baïch,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aùc khieân ñoû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ñôn hoàng.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675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TC 176 – DAÀU AÙC KHIEÂN ÑOÛ NHÖ ÑÔN HOÀNG</a:t>
            </a:r>
          </a:p>
        </p:txBody>
      </p:sp>
    </p:spTree>
    <p:extLst>
      <p:ext uri="{BB962C8B-B14F-4D97-AF65-F5344CB8AC3E}">
        <p14:creationId xmlns:p14="http://schemas.microsoft.com/office/powerpoint/2010/main" val="10142667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cho ngöôi loøng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tuyeát baïch,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loãi ngöôi ñoû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theå son.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675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TC 176 – DAÀU AÙC KHIEÂN ÑOÛ NHÖ ÑÔN HOÀNG</a:t>
            </a:r>
          </a:p>
        </p:txBody>
      </p:sp>
    </p:spTree>
    <p:extLst>
      <p:ext uri="{BB962C8B-B14F-4D97-AF65-F5344CB8AC3E}">
        <p14:creationId xmlns:p14="http://schemas.microsoft.com/office/powerpoint/2010/main" val="3854327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ñöôïc goäi traéng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loâng chieân,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xöa thaém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khieân.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675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TC 176 – DAÀU AÙC KHIEÂN ÑOÛ NHÖ ÑÔN HOÀNG</a:t>
            </a:r>
          </a:p>
        </p:txBody>
      </p:sp>
    </p:spTree>
    <p:extLst>
      <p:ext uri="{BB962C8B-B14F-4D97-AF65-F5344CB8AC3E}">
        <p14:creationId xmlns:p14="http://schemas.microsoft.com/office/powerpoint/2010/main" val="1444605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linh ngöôi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döôøng son ñoû chaêng?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Seõ phieáu traéng saïch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 tuyeát baêng.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675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TC 176 – DAÀU AÙC KHIEÂN ÑOÛ NHÖ ÑÔN HOÀNG</a:t>
            </a:r>
          </a:p>
        </p:txBody>
      </p:sp>
    </p:spTree>
    <p:extLst>
      <p:ext uri="{BB962C8B-B14F-4D97-AF65-F5344CB8AC3E}">
        <p14:creationId xmlns:p14="http://schemas.microsoft.com/office/powerpoint/2010/main" val="232434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trong ngöôi toäi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ñôn hoàng,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thay neân baêng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tinh trong.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675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TC 176 – DAÀU AÙC KHIEÂN ÑOÛ NHÖ ÑÔN HOÀNG</a:t>
            </a:r>
          </a:p>
        </p:txBody>
      </p:sp>
    </p:spTree>
    <p:extLst>
      <p:ext uri="{BB962C8B-B14F-4D97-AF65-F5344CB8AC3E}">
        <p14:creationId xmlns:p14="http://schemas.microsoft.com/office/powerpoint/2010/main" val="389479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tin vui caàn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laéng nghe,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Thöôïng Ñeá khuyeân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khaù mau quay veà.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675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TC 176 – DAÀU AÙC KHIEÂN ÑOÛ NHÖ ÑÔN HOÀNG</a:t>
            </a:r>
          </a:p>
        </p:txBody>
      </p:sp>
    </p:spTree>
    <p:extLst>
      <p:ext uri="{BB962C8B-B14F-4D97-AF65-F5344CB8AC3E}">
        <p14:creationId xmlns:p14="http://schemas.microsoft.com/office/powerpoint/2010/main" val="57962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tin vui caàn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laéng nghe,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Thöôïng Ñeá khuyeân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chôù neân chaáp neâ.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675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TC 176 – DAÀU AÙC KHIEÂN ÑOÛ NHÖ ÑÔN HOÀNG</a:t>
            </a:r>
          </a:p>
        </p:txBody>
      </p:sp>
    </p:spTree>
    <p:extLst>
      <p:ext uri="{BB962C8B-B14F-4D97-AF65-F5344CB8AC3E}">
        <p14:creationId xmlns:p14="http://schemas.microsoft.com/office/powerpoint/2010/main" val="1764506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ñaïi töø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non cao,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tình yeâu lôùn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döôøng bao!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6752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TC 176 – DAÀU AÙC KHIEÂN ÑOÛ NHÖ ÑÔN HOÀNG</a:t>
            </a:r>
          </a:p>
        </p:txBody>
      </p:sp>
    </p:spTree>
    <p:extLst>
      <p:ext uri="{BB962C8B-B14F-4D97-AF65-F5344CB8AC3E}">
        <p14:creationId xmlns:p14="http://schemas.microsoft.com/office/powerpoint/2010/main" val="8127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220</Words>
  <Application>Microsoft Office PowerPoint</Application>
  <PresentationFormat>On-screen Show (4:3)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17_Custom Design</vt:lpstr>
      <vt:lpstr>18_Custom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2013-11-21T02:40:36Z</dcterms:created>
  <dcterms:modified xsi:type="dcterms:W3CDTF">2013-11-21T02:49:04Z</dcterms:modified>
</cp:coreProperties>
</file>