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86" r:id="rId4"/>
    <p:sldId id="288" r:id="rId5"/>
    <p:sldId id="260" r:id="rId6"/>
    <p:sldId id="289" r:id="rId7"/>
    <p:sldId id="262" r:id="rId8"/>
    <p:sldId id="263" r:id="rId9"/>
    <p:sldId id="264" r:id="rId10"/>
    <p:sldId id="290" r:id="rId11"/>
    <p:sldId id="266" r:id="rId12"/>
    <p:sldId id="291" r:id="rId13"/>
    <p:sldId id="297" r:id="rId14"/>
    <p:sldId id="298" r:id="rId15"/>
    <p:sldId id="270" r:id="rId16"/>
    <p:sldId id="292" r:id="rId17"/>
    <p:sldId id="272" r:id="rId18"/>
    <p:sldId id="293" r:id="rId19"/>
    <p:sldId id="299" r:id="rId20"/>
    <p:sldId id="300" r:id="rId21"/>
    <p:sldId id="287" r:id="rId22"/>
    <p:sldId id="277" r:id="rId23"/>
    <p:sldId id="278" r:id="rId24"/>
    <p:sldId id="294" r:id="rId25"/>
    <p:sldId id="301" r:id="rId26"/>
    <p:sldId id="302" r:id="rId27"/>
    <p:sldId id="282" r:id="rId28"/>
    <p:sldId id="295" r:id="rId29"/>
    <p:sldId id="284" r:id="rId30"/>
    <p:sldId id="296" r:id="rId31"/>
    <p:sldId id="303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0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9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3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3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2700" y="2971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NHÌN </a:t>
            </a:r>
            <a:r>
              <a:rPr lang="en-US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XEM </a:t>
            </a:r>
            <a:r>
              <a:rPr lang="en-US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JEÂSUS</a:t>
            </a:r>
            <a:endParaRPr lang="en-US">
              <a:solidFill>
                <a:srgbClr val="FFFF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177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ñaâu </a:t>
            </a:r>
            <a:r>
              <a:rPr lang="en-US"/>
              <a:t>hoâng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huyeát </a:t>
            </a:r>
            <a:r>
              <a:rPr lang="en-US"/>
              <a:t>voâ </a:t>
            </a:r>
            <a:r>
              <a:rPr lang="en-US"/>
              <a:t>toäi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traøn </a:t>
            </a:r>
            <a:r>
              <a:rPr lang="en-US"/>
              <a:t>meânh </a:t>
            </a:r>
            <a:r>
              <a:rPr lang="en-US" smtClean="0"/>
              <a:t>moâng.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11132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Quaû </a:t>
            </a:r>
            <a:r>
              <a:rPr lang="en-US"/>
              <a:t>chaúng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do nôï </a:t>
            </a:r>
            <a:r>
              <a:rPr lang="en-US"/>
              <a:t>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chòu </a:t>
            </a:r>
            <a:r>
              <a:rPr lang="en-US"/>
              <a:t>aø?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318209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/>
              <a:t>Nhìn </a:t>
            </a:r>
            <a:r>
              <a:rPr lang="en-US"/>
              <a:t>xem! </a:t>
            </a:r>
            <a:r>
              <a:rPr lang="en-US"/>
              <a:t/>
            </a:r>
            <a:br>
              <a:rPr lang="en-US"/>
            </a:br>
            <a:r>
              <a:rPr lang="en-US"/>
              <a:t>Xem</a:t>
            </a:r>
            <a:r>
              <a:rPr lang="en-US"/>
              <a:t>, xem, soáng! </a:t>
            </a:r>
            <a:r>
              <a:rPr lang="en-US"/>
              <a:t/>
            </a:r>
            <a:br>
              <a:rPr lang="en-US"/>
            </a:br>
            <a:r>
              <a:rPr lang="en-US"/>
              <a:t>Nhìn </a:t>
            </a:r>
            <a:r>
              <a:rPr lang="en-US"/>
              <a:t>chaêm chaêm </a:t>
            </a:r>
            <a:r>
              <a:rPr lang="en-US"/>
              <a:t/>
            </a:r>
            <a:br>
              <a:rPr lang="en-US"/>
            </a:br>
            <a:r>
              <a:rPr lang="en-US"/>
              <a:t>leân Jeâsus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124005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Ñaáng treo thaân </a:t>
            </a:r>
            <a:r>
              <a:rPr lang="en-US"/>
              <a:t>thaønh </a:t>
            </a:r>
            <a:r>
              <a:rPr lang="en-US"/>
              <a:t>kyø </a:t>
            </a:r>
            <a:r>
              <a:rPr lang="en-US"/>
              <a:t>coâng, thì </a:t>
            </a:r>
            <a:r>
              <a:rPr lang="en-US"/>
              <a:t>anh chaéc höôûng tröôøng sanh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laõnh </a:t>
            </a:r>
            <a:r>
              <a:rPr lang="en-US"/>
              <a:t>ôn hoàng.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392075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Haún khoâng </a:t>
            </a:r>
            <a:r>
              <a:rPr lang="en-US"/>
              <a:t>do </a:t>
            </a:r>
            <a:r>
              <a:rPr lang="en-US" smtClean="0"/>
              <a:t>than </a:t>
            </a:r>
            <a:r>
              <a:rPr lang="en-US"/>
              <a:t>van, </a:t>
            </a:r>
            <a:r>
              <a:rPr lang="en-US"/>
              <a:t>khoùc </a:t>
            </a:r>
            <a:r>
              <a:rPr lang="en-US"/>
              <a:t>keâu </a:t>
            </a:r>
            <a:r>
              <a:rPr lang="en-US"/>
              <a:t>luoân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ngaøy </a:t>
            </a:r>
            <a:r>
              <a:rPr lang="en-US"/>
              <a:t>ñeâm </a:t>
            </a:r>
            <a:r>
              <a:rPr lang="en-US" smtClean="0"/>
              <a:t>ñaâu.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322859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Chæ </a:t>
            </a:r>
            <a:r>
              <a:rPr lang="en-US"/>
              <a:t>do </a:t>
            </a:r>
            <a:r>
              <a:rPr lang="en-US"/>
              <a:t>nôi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huyeát vaõn </a:t>
            </a:r>
            <a:r>
              <a:rPr lang="en-US"/>
              <a:t>hoài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cöùu </a:t>
            </a:r>
            <a:r>
              <a:rPr lang="en-US"/>
              <a:t>thoâi.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178026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huyeát </a:t>
            </a:r>
            <a:r>
              <a:rPr lang="en-US"/>
              <a:t>hoâng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chính </a:t>
            </a:r>
            <a:r>
              <a:rPr lang="en-US"/>
              <a:t>anh </a:t>
            </a:r>
            <a:r>
              <a:rPr lang="en-US" smtClean="0"/>
              <a:t>ñöôïc </a:t>
            </a:r>
            <a:r>
              <a:rPr lang="en-US"/>
              <a:t>quyeàn </a:t>
            </a:r>
            <a:r>
              <a:rPr lang="en-US"/>
              <a:t>giôø </a:t>
            </a:r>
            <a:r>
              <a:rPr lang="en-US" smtClean="0"/>
              <a:t>ñaây.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42328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Ñeå </a:t>
            </a:r>
            <a:r>
              <a:rPr lang="en-US"/>
              <a:t>truùt gaùnh </a:t>
            </a:r>
            <a:br>
              <a:rPr lang="en-US"/>
            </a:br>
            <a:r>
              <a:rPr lang="en-US"/>
              <a:t>toäi khieân, </a:t>
            </a:r>
            <a:r>
              <a:rPr lang="en-US"/>
              <a:t>khoûe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nheï </a:t>
            </a:r>
            <a:r>
              <a:rPr lang="en-US"/>
              <a:t>roài.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266363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/>
              <a:t>Nhìn </a:t>
            </a:r>
            <a:r>
              <a:rPr lang="en-US"/>
              <a:t>xem! </a:t>
            </a:r>
            <a:r>
              <a:rPr lang="en-US"/>
              <a:t/>
            </a:r>
            <a:br>
              <a:rPr lang="en-US"/>
            </a:br>
            <a:r>
              <a:rPr lang="en-US"/>
              <a:t>Xem</a:t>
            </a:r>
            <a:r>
              <a:rPr lang="en-US"/>
              <a:t>, xem, soáng! </a:t>
            </a:r>
            <a:r>
              <a:rPr lang="en-US"/>
              <a:t/>
            </a:r>
            <a:br>
              <a:rPr lang="en-US"/>
            </a:br>
            <a:r>
              <a:rPr lang="en-US"/>
              <a:t>Nhìn </a:t>
            </a:r>
            <a:r>
              <a:rPr lang="en-US"/>
              <a:t>chaêm chaêm </a:t>
            </a:r>
            <a:r>
              <a:rPr lang="en-US"/>
              <a:t/>
            </a:r>
            <a:br>
              <a:rPr lang="en-US"/>
            </a:br>
            <a:r>
              <a:rPr lang="en-US"/>
              <a:t>leân Jeâsus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281839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Ñaáng treo thaân </a:t>
            </a:r>
            <a:r>
              <a:rPr lang="en-US"/>
              <a:t>thaønh </a:t>
            </a:r>
            <a:r>
              <a:rPr lang="en-US"/>
              <a:t>kyø </a:t>
            </a:r>
            <a:r>
              <a:rPr lang="en-US"/>
              <a:t>coâng, thì </a:t>
            </a:r>
            <a:r>
              <a:rPr lang="en-US"/>
              <a:t>anh chaéc höôûng tröôøng sanh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laõnh </a:t>
            </a:r>
            <a:r>
              <a:rPr lang="en-US"/>
              <a:t>ôn hoàng.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329697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THAÙNH CA </a:t>
            </a:r>
            <a:r>
              <a:rPr lang="en-US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177 – NHÌN XEM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Chæ </a:t>
            </a:r>
            <a:r>
              <a:rPr lang="en-US"/>
              <a:t>chaêm </a:t>
            </a:r>
            <a:r>
              <a:rPr lang="en-US"/>
              <a:t>xem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</a:t>
            </a:r>
            <a:r>
              <a:rPr lang="en-US"/>
              <a:t>, Ñ</a:t>
            </a:r>
            <a:r>
              <a:rPr lang="en-US"/>
              <a:t>aáng </a:t>
            </a:r>
            <a:r>
              <a:rPr lang="en-US"/>
              <a:t>treo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treân </a:t>
            </a:r>
            <a:r>
              <a:rPr lang="en-US"/>
              <a:t>thaäp </a:t>
            </a:r>
            <a:r>
              <a:rPr lang="en-US"/>
              <a:t>töï </a:t>
            </a:r>
            <a:r>
              <a:rPr lang="en-US" smtClean="0"/>
              <a:t>kia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996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Vaäy anh khoâng </a:t>
            </a:r>
            <a:r>
              <a:rPr lang="en-US"/>
              <a:t/>
            </a:r>
            <a:br>
              <a:rPr lang="en-US"/>
            </a:br>
            <a:r>
              <a:rPr lang="en-US"/>
              <a:t>neân nghi </a:t>
            </a:r>
            <a:r>
              <a:rPr lang="en-US"/>
              <a:t>Chuùa khoâng nhaän nhìn anh </a:t>
            </a:r>
            <a:r>
              <a:rPr lang="en-US"/>
              <a:t>nay.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81809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trong Kinh </a:t>
            </a:r>
            <a:r>
              <a:rPr lang="en-US"/>
              <a:t/>
            </a:r>
            <a:br>
              <a:rPr lang="en-US"/>
            </a:br>
            <a:r>
              <a:rPr lang="en-US"/>
              <a:t>Thaùnh </a:t>
            </a:r>
            <a:r>
              <a:rPr lang="en-US"/>
              <a:t>xöa Ngaøi </a:t>
            </a:r>
            <a:r>
              <a:rPr lang="en-US"/>
              <a:t/>
            </a:r>
            <a:br>
              <a:rPr lang="en-US"/>
            </a:br>
            <a:r>
              <a:rPr lang="en-US"/>
              <a:t>phaùn tuyeân.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16720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Kyø </a:t>
            </a:r>
            <a:r>
              <a:rPr lang="en-US"/>
              <a:t>chung, </a:t>
            </a:r>
            <a:r>
              <a:rPr lang="en-US"/>
              <a:t>Jeâsus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sanh</a:t>
            </a:r>
            <a:r>
              <a:rPr lang="en-US"/>
              <a:t>, hieán thaân </a:t>
            </a:r>
            <a:r>
              <a:rPr lang="en-US"/>
              <a:t>vaøng </a:t>
            </a:r>
            <a:r>
              <a:rPr lang="en-US" smtClean="0"/>
              <a:t>chuoäc toäi nhaân.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3188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Cuûa </a:t>
            </a:r>
            <a:r>
              <a:rPr lang="en-US"/>
              <a:t>leã </a:t>
            </a:r>
            <a:r>
              <a:rPr lang="en-US"/>
              <a:t>duy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moät</a:t>
            </a:r>
            <a:r>
              <a:rPr lang="en-US"/>
              <a:t>, aân </a:t>
            </a:r>
            <a:r>
              <a:rPr lang="en-US"/>
              <a:t>cöùu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veïn </a:t>
            </a:r>
            <a:r>
              <a:rPr lang="en-US"/>
              <a:t>tuyeàn.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322361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/>
              <a:t>Nhìn </a:t>
            </a:r>
            <a:r>
              <a:rPr lang="en-US"/>
              <a:t>xem! </a:t>
            </a:r>
            <a:r>
              <a:rPr lang="en-US"/>
              <a:t/>
            </a:r>
            <a:br>
              <a:rPr lang="en-US"/>
            </a:br>
            <a:r>
              <a:rPr lang="en-US"/>
              <a:t>Xem</a:t>
            </a:r>
            <a:r>
              <a:rPr lang="en-US"/>
              <a:t>, xem, soáng! </a:t>
            </a:r>
            <a:r>
              <a:rPr lang="en-US"/>
              <a:t/>
            </a:r>
            <a:br>
              <a:rPr lang="en-US"/>
            </a:br>
            <a:r>
              <a:rPr lang="en-US"/>
              <a:t>Nhìn </a:t>
            </a:r>
            <a:r>
              <a:rPr lang="en-US"/>
              <a:t>chaêm chaêm </a:t>
            </a:r>
            <a:r>
              <a:rPr lang="en-US"/>
              <a:t/>
            </a:r>
            <a:br>
              <a:rPr lang="en-US"/>
            </a:br>
            <a:r>
              <a:rPr lang="en-US"/>
              <a:t>leân Jeâsus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185757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Ñaáng treo thaân </a:t>
            </a:r>
            <a:r>
              <a:rPr lang="en-US"/>
              <a:t>thaønh </a:t>
            </a:r>
            <a:r>
              <a:rPr lang="en-US"/>
              <a:t>kyø </a:t>
            </a:r>
            <a:r>
              <a:rPr lang="en-US"/>
              <a:t>coâng, thì </a:t>
            </a:r>
            <a:r>
              <a:rPr lang="en-US"/>
              <a:t>anh chaéc höôûng tröôøng sanh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laõnh </a:t>
            </a:r>
            <a:r>
              <a:rPr lang="en-US"/>
              <a:t>ôn hoàng.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172757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Haõy mau </a:t>
            </a:r>
            <a:r>
              <a:rPr lang="en-US"/>
              <a:t>tin </a:t>
            </a:r>
            <a:r>
              <a:rPr lang="en-US" smtClean="0"/>
              <a:t>Jeâsus </a:t>
            </a:r>
            <a:r>
              <a:rPr lang="en-US"/>
              <a:t>chính hoâm </a:t>
            </a:r>
            <a:r>
              <a:rPr lang="en-US"/>
              <a:t>nay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ñöøng trì dieân.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387593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pc="-150"/>
              <a:t>Ngaøi ban </a:t>
            </a:r>
            <a:r>
              <a:rPr lang="en-US" spc="-150"/>
              <a:t>cho </a:t>
            </a:r>
            <a:r>
              <a:rPr lang="en-US" spc="-150" smtClean="0"/>
              <a:t/>
            </a:r>
            <a:br>
              <a:rPr lang="en-US" spc="-150" smtClean="0"/>
            </a:br>
            <a:r>
              <a:rPr lang="en-US" spc="-150" smtClean="0"/>
              <a:t>chính</a:t>
            </a:r>
            <a:r>
              <a:rPr lang="en-US" smtClean="0"/>
              <a:t> </a:t>
            </a:r>
            <a:r>
              <a:rPr lang="en-US"/>
              <a:t>anh </a:t>
            </a:r>
            <a:r>
              <a:rPr lang="en-US"/>
              <a:t>ñöôïc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vónh </a:t>
            </a:r>
            <a:r>
              <a:rPr lang="en-US"/>
              <a:t>sinh.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234727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trong tay Jeâsus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Ñaáng </a:t>
            </a:r>
            <a:r>
              <a:rPr lang="en-US"/>
              <a:t>coâng </a:t>
            </a:r>
            <a:r>
              <a:rPr lang="en-US"/>
              <a:t>nghóa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tröôøng </a:t>
            </a:r>
            <a:r>
              <a:rPr lang="en-US"/>
              <a:t>toàn </a:t>
            </a:r>
            <a:r>
              <a:rPr lang="en-US" smtClean="0"/>
              <a:t>kia.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7464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Baûo </a:t>
            </a:r>
            <a:r>
              <a:rPr lang="en-US"/>
              <a:t>ñaûm </a:t>
            </a:r>
            <a:r>
              <a:rPr lang="en-US"/>
              <a:t>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tröôøng </a:t>
            </a:r>
            <a:r>
              <a:rPr lang="en-US"/>
              <a:t>sanh </a:t>
            </a:r>
            <a:r>
              <a:rPr lang="en-US"/>
              <a:t>ôû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thieân </a:t>
            </a:r>
            <a:r>
              <a:rPr lang="en-US"/>
              <a:t>thaønh.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173822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THAÙNH CA </a:t>
            </a:r>
            <a:r>
              <a:rPr lang="en-US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177 – NHÌN XEM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Haún </a:t>
            </a:r>
            <a:r>
              <a:rPr lang="en-US"/>
              <a:t>trong </a:t>
            </a:r>
            <a:r>
              <a:rPr lang="en-US"/>
              <a:t>giaây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phuùt </a:t>
            </a:r>
            <a:r>
              <a:rPr lang="en-US"/>
              <a:t>anh </a:t>
            </a:r>
            <a:r>
              <a:rPr lang="en-US"/>
              <a:t>ñöôïc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vónh </a:t>
            </a:r>
            <a:r>
              <a:rPr lang="en-US"/>
              <a:t>sinh. </a:t>
            </a:r>
          </a:p>
        </p:txBody>
      </p:sp>
    </p:spTree>
    <p:extLst>
      <p:ext uri="{BB962C8B-B14F-4D97-AF65-F5344CB8AC3E}">
        <p14:creationId xmlns:p14="http://schemas.microsoft.com/office/powerpoint/2010/main" val="81229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/>
              <a:t>Nhìn </a:t>
            </a:r>
            <a:r>
              <a:rPr lang="en-US"/>
              <a:t>xem! </a:t>
            </a:r>
            <a:r>
              <a:rPr lang="en-US"/>
              <a:t/>
            </a:r>
            <a:br>
              <a:rPr lang="en-US"/>
            </a:br>
            <a:r>
              <a:rPr lang="en-US"/>
              <a:t>Xem</a:t>
            </a:r>
            <a:r>
              <a:rPr lang="en-US"/>
              <a:t>, xem, soáng! </a:t>
            </a:r>
            <a:r>
              <a:rPr lang="en-US"/>
              <a:t/>
            </a:r>
            <a:br>
              <a:rPr lang="en-US"/>
            </a:br>
            <a:r>
              <a:rPr lang="en-US"/>
              <a:t>Nhìn </a:t>
            </a:r>
            <a:r>
              <a:rPr lang="en-US"/>
              <a:t>chaêm chaêm </a:t>
            </a:r>
            <a:r>
              <a:rPr lang="en-US"/>
              <a:t/>
            </a:r>
            <a:br>
              <a:rPr lang="en-US"/>
            </a:br>
            <a:r>
              <a:rPr lang="en-US"/>
              <a:t>leân Jeâsus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40264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Ñaáng treo thaân </a:t>
            </a:r>
            <a:r>
              <a:rPr lang="en-US"/>
              <a:t>thaønh </a:t>
            </a:r>
            <a:r>
              <a:rPr lang="en-US"/>
              <a:t>kyø </a:t>
            </a:r>
            <a:r>
              <a:rPr lang="en-US"/>
              <a:t>coâng, thì </a:t>
            </a:r>
            <a:r>
              <a:rPr lang="en-US"/>
              <a:t>anh chaéc höôûng tröôøng sanh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laõnh </a:t>
            </a:r>
            <a:r>
              <a:rPr lang="en-US"/>
              <a:t>ôn hoàng.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218349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Haõy mau </a:t>
            </a:r>
            <a:r>
              <a:rPr lang="en-US"/>
              <a:t>mau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chaêm </a:t>
            </a:r>
            <a:r>
              <a:rPr lang="en-US"/>
              <a:t>xem, </a:t>
            </a:r>
            <a:r>
              <a:rPr lang="en-US"/>
              <a:t>ôù </a:t>
            </a:r>
            <a:r>
              <a:rPr lang="en-US" smtClean="0"/>
              <a:t>anh </a:t>
            </a:r>
            <a:br>
              <a:rPr lang="en-US" smtClean="0"/>
            </a:br>
            <a:r>
              <a:rPr lang="en-US" smtClean="0"/>
              <a:t>em </a:t>
            </a:r>
            <a:r>
              <a:rPr lang="en-US"/>
              <a:t>toäi </a:t>
            </a:r>
            <a:r>
              <a:rPr lang="en-US"/>
              <a:t>nhaân </a:t>
            </a:r>
            <a:r>
              <a:rPr lang="en-US" smtClean="0"/>
              <a:t>kia.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234250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Ngaém </a:t>
            </a:r>
            <a:r>
              <a:rPr lang="en-US"/>
              <a:t>Ñaáng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ñaõ vì </a:t>
            </a:r>
            <a:r>
              <a:rPr lang="en-US"/>
              <a:t>anh </a:t>
            </a:r>
            <a:r>
              <a:rPr lang="en-US" smtClean="0"/>
              <a:t>gaùnh </a:t>
            </a:r>
            <a:br>
              <a:rPr lang="en-US" smtClean="0"/>
            </a:br>
            <a:r>
              <a:rPr lang="en-US" smtClean="0"/>
              <a:t>thaäp </a:t>
            </a:r>
            <a:r>
              <a:rPr lang="en-US"/>
              <a:t>hình</a:t>
            </a:r>
            <a:r>
              <a:rPr lang="en-US"/>
              <a:t>.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347273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</a:t>
            </a:r>
            <a:r>
              <a:rPr lang="en-US" sz="4400" i="1" u="sng"/>
              <a:t>:</a:t>
            </a:r>
            <a:r>
              <a:rPr lang="en-US"/>
              <a:t> </a:t>
            </a:r>
            <a:r>
              <a:rPr lang="en-US"/>
              <a:t>Nhìn </a:t>
            </a:r>
            <a:r>
              <a:rPr lang="en-US"/>
              <a:t>xem! </a:t>
            </a:r>
            <a:r>
              <a:rPr lang="en-US"/>
              <a:t/>
            </a:r>
            <a:br>
              <a:rPr lang="en-US"/>
            </a:br>
            <a:r>
              <a:rPr lang="en-US"/>
              <a:t>Xem</a:t>
            </a:r>
            <a:r>
              <a:rPr lang="en-US"/>
              <a:t>, xem, soáng! </a:t>
            </a:r>
            <a:r>
              <a:rPr lang="en-US"/>
              <a:t/>
            </a:r>
            <a:br>
              <a:rPr lang="en-US"/>
            </a:br>
            <a:r>
              <a:rPr lang="en-US"/>
              <a:t>Nhìn </a:t>
            </a:r>
            <a:r>
              <a:rPr lang="en-US"/>
              <a:t>chaêm chaêm </a:t>
            </a:r>
            <a:r>
              <a:rPr lang="en-US"/>
              <a:t/>
            </a:r>
            <a:br>
              <a:rPr lang="en-US"/>
            </a:br>
            <a:r>
              <a:rPr lang="en-US"/>
              <a:t>leân Jeâsus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35509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Ñaáng treo thaân </a:t>
            </a:r>
            <a:r>
              <a:rPr lang="en-US"/>
              <a:t>thaønh </a:t>
            </a:r>
            <a:r>
              <a:rPr lang="en-US"/>
              <a:t>kyø </a:t>
            </a:r>
            <a:r>
              <a:rPr lang="en-US"/>
              <a:t>coâng, thì </a:t>
            </a:r>
            <a:r>
              <a:rPr lang="en-US"/>
              <a:t>anh chaéc höôûng tröôøng sanh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laõnh </a:t>
            </a:r>
            <a:r>
              <a:rPr lang="en-US"/>
              <a:t>ôn hoàng.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20326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Bôûi ai </a:t>
            </a:r>
            <a:r>
              <a:rPr lang="en-US"/>
              <a:t>Jeâsus </a:t>
            </a:r>
            <a:r>
              <a:rPr lang="en-US" smtClean="0"/>
              <a:t>Christ gaùnh muoân toäi </a:t>
            </a:r>
            <a:br>
              <a:rPr lang="en-US" smtClean="0"/>
            </a:br>
            <a:r>
              <a:rPr lang="en-US" smtClean="0"/>
              <a:t>tình döôøng kia.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14936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Quaû </a:t>
            </a:r>
            <a:r>
              <a:rPr lang="en-US"/>
              <a:t>khoâng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mang aùc </a:t>
            </a:r>
            <a:r>
              <a:rPr lang="en-US"/>
              <a:t>khieân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baïn </a:t>
            </a:r>
            <a:r>
              <a:rPr lang="en-US"/>
              <a:t>ñoù a?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177 – NHÌN XEM JEÂSUS</a:t>
            </a:r>
          </a:p>
        </p:txBody>
      </p:sp>
    </p:spTree>
    <p:extLst>
      <p:ext uri="{BB962C8B-B14F-4D97-AF65-F5344CB8AC3E}">
        <p14:creationId xmlns:p14="http://schemas.microsoft.com/office/powerpoint/2010/main" val="244717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399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VNI-Aptima</vt:lpstr>
      <vt:lpstr>VNI-Garam</vt:lpstr>
      <vt:lpstr>19_Custom Design</vt:lpstr>
      <vt:lpstr>20_Custom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22</cp:revision>
  <dcterms:created xsi:type="dcterms:W3CDTF">2011-10-04T15:53:54Z</dcterms:created>
  <dcterms:modified xsi:type="dcterms:W3CDTF">2013-11-21T03:23:10Z</dcterms:modified>
</cp:coreProperties>
</file>