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8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6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6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14600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KÌA, </a:t>
            </a:r>
            <a:r>
              <a:rPr lang="en-US" smtClean="0"/>
              <a:t>CÖÛA </a:t>
            </a:r>
            <a:br>
              <a:rPr lang="en-US" smtClean="0"/>
            </a:br>
            <a:r>
              <a:rPr lang="en-US" smtClean="0"/>
              <a:t>CÖÙU </a:t>
            </a:r>
            <a:r>
              <a:rPr lang="en-US"/>
              <a:t>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179</a:t>
            </a:r>
          </a:p>
        </p:txBody>
      </p:sp>
    </p:spTree>
    <p:extLst>
      <p:ext uri="{BB962C8B-B14F-4D97-AF65-F5344CB8AC3E}">
        <p14:creationId xmlns:p14="http://schemas.microsoft.com/office/powerpoint/2010/main" val="23876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Ñöøng nghó Chuùa </a:t>
            </a:r>
            <a:br>
              <a:rPr lang="en-US"/>
            </a:br>
            <a:r>
              <a:rPr lang="en-US"/>
              <a:t>coù nghe lôøi ta chaêng, loøng theâm nghi hoaëc ñeâm ngaøy baên khoaên.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6046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Chuùa phaùn </a:t>
            </a:r>
            <a:br>
              <a:rPr lang="en-US"/>
            </a:br>
            <a:r>
              <a:rPr lang="en-US"/>
              <a:t>heã ai tin Ngaøi raøy, </a:t>
            </a:r>
            <a:br>
              <a:rPr lang="en-US"/>
            </a:br>
            <a:r>
              <a:rPr lang="en-US"/>
              <a:t>xin thì cho, tìm ñi </a:t>
            </a:r>
            <a:br>
              <a:rPr lang="en-US"/>
            </a:br>
            <a:r>
              <a:rPr lang="en-US"/>
              <a:t>aét gaëp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044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Kìa, soâng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maïng </a:t>
            </a:r>
            <a:r>
              <a:rPr lang="en-US"/>
              <a:t>tuoân chaûy boán muøa, ngöôøi ñeán uoáng khoâng caàn mua.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99714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Doøng nöôùc aáy voán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phaùt </a:t>
            </a:r>
            <a:r>
              <a:rPr lang="en-US"/>
              <a:t>nguyeân töø treân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roài</a:t>
            </a:r>
            <a:r>
              <a:rPr lang="en-US"/>
              <a:t>, môøi baïn mau laïi </a:t>
            </a:r>
            <a:br>
              <a:rPr lang="en-US"/>
            </a:br>
            <a:r>
              <a:rPr lang="en-US"/>
              <a:t>ñaây uoáng cuøng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1833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Vaäy, khaù ñoåi tieáng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xin </a:t>
            </a:r>
            <a:r>
              <a:rPr lang="en-US"/>
              <a:t>thaønh lôøi ca, </a:t>
            </a:r>
            <a:br>
              <a:rPr lang="en-US"/>
            </a:br>
            <a:r>
              <a:rPr lang="en-US"/>
              <a:t>nhaän tin nhö </a:t>
            </a:r>
            <a:r>
              <a:rPr lang="en-US" smtClean="0"/>
              <a:t>lôøi </a:t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tuyeân ra.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40425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Raèng heã keû laáy </a:t>
            </a:r>
            <a:br>
              <a:rPr lang="en-US"/>
            </a:br>
            <a:r>
              <a:rPr lang="en-US"/>
              <a:t>danh ta caàu nguyeän, </a:t>
            </a:r>
            <a:br>
              <a:rPr lang="en-US"/>
            </a:br>
            <a:r>
              <a:rPr lang="en-US"/>
              <a:t>nhaän ñaày phöôùc haïnh, aân ñieån thöôïng thieân.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28514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Kìa, soâng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maïng </a:t>
            </a:r>
            <a:r>
              <a:rPr lang="en-US"/>
              <a:t>tuoân chaûy boán muøa, ngöôøi ñeán uoáng khoâng caàn mua.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132069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Doøng nöôùc aáy voán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phaùt </a:t>
            </a:r>
            <a:r>
              <a:rPr lang="en-US"/>
              <a:t>nguyeân töø treân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roài</a:t>
            </a:r>
            <a:r>
              <a:rPr lang="en-US"/>
              <a:t>, môøi baïn mau laïi </a:t>
            </a:r>
            <a:br>
              <a:rPr lang="en-US"/>
            </a:br>
            <a:r>
              <a:rPr lang="en-US"/>
              <a:t>ñaây uoáng cuøng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1624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Kìa, cöûa cöùu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roãi ta </a:t>
            </a:r>
            <a:r>
              <a:rPr lang="en-US"/>
              <a:t>vaøo töï do, </a:t>
            </a:r>
            <a:br>
              <a:rPr lang="en-US"/>
            </a:br>
            <a:r>
              <a:rPr lang="en-US"/>
              <a:t>caàn chi mong chôø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ñeâm </a:t>
            </a:r>
            <a:r>
              <a:rPr lang="en-US"/>
              <a:t>ngaøy keâu goõ.</a:t>
            </a:r>
          </a:p>
        </p:txBody>
      </p:sp>
    </p:spTree>
    <p:extLst>
      <p:ext uri="{BB962C8B-B14F-4D97-AF65-F5344CB8AC3E}">
        <p14:creationId xmlns:p14="http://schemas.microsoft.com/office/powerpoint/2010/main" val="17538464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cöûa aáy saün </a:t>
            </a:r>
            <a:br>
              <a:rPr lang="en-US"/>
            </a:br>
            <a:r>
              <a:rPr lang="en-US"/>
              <a:t>môû toang töø laâu, </a:t>
            </a:r>
            <a:br>
              <a:rPr lang="en-US"/>
            </a:br>
            <a:r>
              <a:rPr lang="en-US"/>
              <a:t>ñang ñôïi troâng baïn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ñaây </a:t>
            </a:r>
            <a:r>
              <a:rPr lang="en-US"/>
              <a:t>böôùc vaøo mau.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13464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Kìa, soâng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maïng </a:t>
            </a:r>
            <a:r>
              <a:rPr lang="en-US"/>
              <a:t>tuoân chaûy boán muøa, ngöôøi ñeán uoáng khoâng caàn mua.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0951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Doøng nöôùc aáy voán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phaùt </a:t>
            </a:r>
            <a:r>
              <a:rPr lang="en-US"/>
              <a:t>nguyeân töø treân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roài</a:t>
            </a:r>
            <a:r>
              <a:rPr lang="en-US"/>
              <a:t>, môøi baïn mau laïi </a:t>
            </a:r>
            <a:br>
              <a:rPr lang="en-US"/>
            </a:br>
            <a:r>
              <a:rPr lang="en-US"/>
              <a:t>ñaây uoáng cuøng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30618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Ta chaúng phaûi khaån xin quyeàn löïc chi, </a:t>
            </a:r>
            <a:br>
              <a:rPr lang="en-US"/>
            </a:br>
            <a:r>
              <a:rPr lang="en-US"/>
              <a:t>giôø ñaây ñem loøng </a:t>
            </a:r>
            <a:br>
              <a:rPr lang="en-US"/>
            </a:br>
            <a:r>
              <a:rPr lang="en-US"/>
              <a:t>tin vaøo ngay ñi.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16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Phuïc Thaùnh yù Chuùa, Chuùa </a:t>
            </a:r>
            <a:r>
              <a:rPr lang="en-US" smtClean="0"/>
              <a:t>ban </a:t>
            </a:r>
            <a:r>
              <a:rPr lang="en-US"/>
              <a:t>Thaàn Linh, cho loøng trong saïch vui höôûng tröôøng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13280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Kìa, soâng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maïng </a:t>
            </a:r>
            <a:r>
              <a:rPr lang="en-US"/>
              <a:t>tuoân chaûy boán muøa, ngöôøi ñeán uoáng khoâng caàn mua.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23273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Doøng nöôùc aáy voán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phaùt </a:t>
            </a:r>
            <a:r>
              <a:rPr lang="en-US"/>
              <a:t>nguyeân töø treân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roài</a:t>
            </a:r>
            <a:r>
              <a:rPr lang="en-US"/>
              <a:t>, môøi baïn mau laïi </a:t>
            </a:r>
            <a:br>
              <a:rPr lang="en-US"/>
            </a:br>
            <a:r>
              <a:rPr lang="en-US"/>
              <a:t>ñaây uoáng cuøng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179 – KÌA, CÖÛA CÖÙU ROÃI</a:t>
            </a:r>
          </a:p>
        </p:txBody>
      </p:sp>
    </p:spTree>
    <p:extLst>
      <p:ext uri="{BB962C8B-B14F-4D97-AF65-F5344CB8AC3E}">
        <p14:creationId xmlns:p14="http://schemas.microsoft.com/office/powerpoint/2010/main" val="36446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19_Custom Design</vt:lpstr>
      <vt:lpstr>20_Custom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2011-10-04T16:29:19Z</dcterms:created>
  <dcterms:modified xsi:type="dcterms:W3CDTF">2013-11-21T04:14:06Z</dcterms:modified>
</cp:coreProperties>
</file>