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3" r:id="rId14"/>
    <p:sldId id="284" r:id="rId15"/>
    <p:sldId id="285" r:id="rId16"/>
    <p:sldId id="272" r:id="rId17"/>
    <p:sldId id="273" r:id="rId18"/>
    <p:sldId id="274" r:id="rId19"/>
    <p:sldId id="275" r:id="rId20"/>
    <p:sldId id="286" r:id="rId21"/>
    <p:sldId id="287" r:id="rId22"/>
    <p:sldId id="288" r:id="rId23"/>
    <p:sldId id="279" r:id="rId24"/>
    <p:sldId id="280" r:id="rId25"/>
    <p:sldId id="281" r:id="rId26"/>
    <p:sldId id="282" r:id="rId27"/>
    <p:sldId id="289" r:id="rId28"/>
    <p:sldId id="290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659DA-C832-426B-9B29-631C581C1011}" type="datetimeFigureOut">
              <a:rPr lang="en-US" smtClean="0"/>
              <a:t>22/11/2013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F3F90-DDC8-4FAD-8424-77CD6B46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3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F3F90-DDC8-4FAD-8424-77CD6B46D5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8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7722-7A64-48B0-A4F8-E705AB8A2A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5C2-A6DD-4843-96F9-898BDE0CE1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03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C7722-7A64-48B0-A4F8-E705AB8A2A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915C2-A6DD-4843-96F9-898BDE0CE1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2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92276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/>
              <a:t>HUYEÁT CHIEÂN CON BOÂI SAÏCH LOØNG</a:t>
            </a:r>
            <a:endParaRPr lang="en-US" sz="7200"/>
          </a:p>
        </p:txBody>
      </p:sp>
      <p:sp>
        <p:nvSpPr>
          <p:cNvPr id="5" name="TextBox 4"/>
          <p:cNvSpPr txBox="1"/>
          <p:nvPr/>
        </p:nvSpPr>
        <p:spPr>
          <a:xfrm>
            <a:off x="0" y="4204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</a:t>
            </a:r>
            <a:r>
              <a:rPr lang="en-US"/>
              <a:t>184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66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Chieân Con coù </a:t>
            </a:r>
            <a:r>
              <a:rPr lang="en-US"/>
              <a:t/>
            </a:r>
            <a:br>
              <a:rPr lang="en-US"/>
            </a:br>
            <a:r>
              <a:rPr lang="en-US"/>
              <a:t>laáy </a:t>
            </a:r>
            <a:r>
              <a:rPr lang="en-US"/>
              <a:t>huyeát phieáu </a:t>
            </a:r>
            <a:r>
              <a:rPr lang="en-US"/>
              <a:t/>
            </a:r>
            <a:br>
              <a:rPr lang="en-US"/>
            </a:br>
            <a:r>
              <a:rPr lang="en-US"/>
              <a:t>anh saïch </a:t>
            </a:r>
            <a:r>
              <a:rPr lang="en-US"/>
              <a:t>chöa?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184 – HUYEÁT CHIEÂN CON BOÂI SAÏCH LOØNG</a:t>
            </a:r>
          </a:p>
        </p:txBody>
      </p:sp>
    </p:spTree>
    <p:extLst>
      <p:ext uri="{BB962C8B-B14F-4D97-AF65-F5344CB8AC3E}">
        <p14:creationId xmlns:p14="http://schemas.microsoft.com/office/powerpoint/2010/main" val="70842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Ñaõ höôûng an </a:t>
            </a:r>
            <a:r>
              <a:rPr lang="en-US"/>
              <a:t>ninh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trong </a:t>
            </a:r>
            <a:r>
              <a:rPr lang="en-US"/>
              <a:t>Ñaáng treân </a:t>
            </a:r>
            <a:r>
              <a:rPr lang="en-US"/>
              <a:t/>
            </a:r>
            <a:br>
              <a:rPr lang="en-US"/>
            </a:br>
            <a:r>
              <a:rPr lang="en-US"/>
              <a:t>thaäp </a:t>
            </a:r>
            <a:r>
              <a:rPr lang="en-US"/>
              <a:t>töï haèng </a:t>
            </a:r>
            <a:r>
              <a:rPr lang="en-US"/>
              <a:t>giôø</a:t>
            </a:r>
            <a:r>
              <a:rPr lang="en-US"/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184 – HUYEÁT CHIEÂN CON BOÂI SAÏCH LOØNG</a:t>
            </a:r>
          </a:p>
        </p:txBody>
      </p:sp>
    </p:spTree>
    <p:extLst>
      <p:ext uri="{BB962C8B-B14F-4D97-AF65-F5344CB8AC3E}">
        <p14:creationId xmlns:p14="http://schemas.microsoft.com/office/powerpoint/2010/main" val="39308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Chieân </a:t>
            </a:r>
            <a:r>
              <a:rPr lang="en-US"/>
              <a:t>Con </a:t>
            </a:r>
            <a:r>
              <a:rPr lang="en-US" smtClean="0"/>
              <a:t>ñaø </a:t>
            </a:r>
            <a:r>
              <a:rPr lang="en-US"/>
              <a:t>goäi </a:t>
            </a:r>
            <a:r>
              <a:rPr lang="en-US"/>
              <a:t/>
            </a:r>
            <a:br>
              <a:rPr lang="en-US"/>
            </a:br>
            <a:r>
              <a:rPr lang="en-US"/>
              <a:t>loøng </a:t>
            </a:r>
            <a:r>
              <a:rPr lang="en-US"/>
              <a:t>anh thuaàn </a:t>
            </a:r>
            <a:r>
              <a:rPr lang="en-US"/>
              <a:t/>
            </a:r>
            <a:br>
              <a:rPr lang="en-US"/>
            </a:br>
            <a:r>
              <a:rPr lang="en-US"/>
              <a:t>baïch chöa?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184 – HUYEÁT CHIEÂN CON BOÂI SAÏCH LOØNG</a:t>
            </a:r>
          </a:p>
        </p:txBody>
      </p:sp>
    </p:spTree>
    <p:extLst>
      <p:ext uri="{BB962C8B-B14F-4D97-AF65-F5344CB8AC3E}">
        <p14:creationId xmlns:p14="http://schemas.microsoft.com/office/powerpoint/2010/main" val="50062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Huyeát </a:t>
            </a:r>
            <a:r>
              <a:rPr lang="en-US"/>
              <a:t>Chieân </a:t>
            </a:r>
            <a:r>
              <a:rPr lang="en-US" smtClean="0"/>
              <a:t>Con </a:t>
            </a:r>
            <a:br>
              <a:rPr lang="en-US" smtClean="0"/>
            </a:br>
            <a:r>
              <a:rPr lang="en-US" smtClean="0"/>
              <a:t>boâi </a:t>
            </a:r>
            <a:r>
              <a:rPr lang="en-US"/>
              <a:t>saïch loøng, </a:t>
            </a:r>
            <a:r>
              <a:rPr lang="en-US"/>
              <a:t>anh </a:t>
            </a:r>
            <a:r>
              <a:rPr lang="en-US" smtClean="0"/>
              <a:t>ñaø </a:t>
            </a:r>
            <a:r>
              <a:rPr lang="en-US"/>
              <a:t>saïch do soâng </a:t>
            </a:r>
            <a:r>
              <a:rPr lang="en-US"/>
              <a:t>huyeát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taåy </a:t>
            </a:r>
            <a:r>
              <a:rPr lang="en-US"/>
              <a:t>thanh </a:t>
            </a:r>
            <a:r>
              <a:rPr lang="en-US"/>
              <a:t>chöa? 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184 – HUYEÁT CHIEÂN CON BOÂI SAÏCH LOØNG</a:t>
            </a:r>
          </a:p>
        </p:txBody>
      </p:sp>
    </p:spTree>
    <p:extLst>
      <p:ext uri="{BB962C8B-B14F-4D97-AF65-F5344CB8AC3E}">
        <p14:creationId xmlns:p14="http://schemas.microsoft.com/office/powerpoint/2010/main" val="2301689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AÙo anh nay tinh </a:t>
            </a:r>
            <a:r>
              <a:rPr lang="en-US"/>
              <a:t/>
            </a:r>
            <a:br>
              <a:rPr lang="en-US"/>
            </a:br>
            <a:r>
              <a:rPr lang="en-US"/>
              <a:t>nhö </a:t>
            </a:r>
            <a:r>
              <a:rPr lang="en-US"/>
              <a:t>tuyeát hay </a:t>
            </a:r>
            <a:r>
              <a:rPr lang="en-US"/>
              <a:t/>
            </a:r>
            <a:br>
              <a:rPr lang="en-US"/>
            </a:br>
            <a:r>
              <a:rPr lang="en-US"/>
              <a:t>ñöông </a:t>
            </a:r>
            <a:r>
              <a:rPr lang="en-US"/>
              <a:t>ñaày buïi </a:t>
            </a:r>
            <a:r>
              <a:rPr lang="en-US"/>
              <a:t>hoàng.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184 – HUYEÁT CHIEÂN CON BOÂI SAÏCH LOØNG</a:t>
            </a:r>
          </a:p>
        </p:txBody>
      </p:sp>
    </p:spTree>
    <p:extLst>
      <p:ext uri="{BB962C8B-B14F-4D97-AF65-F5344CB8AC3E}">
        <p14:creationId xmlns:p14="http://schemas.microsoft.com/office/powerpoint/2010/main" val="4101821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Chieân </a:t>
            </a:r>
            <a:r>
              <a:rPr lang="en-US"/>
              <a:t>Con </a:t>
            </a:r>
            <a:r>
              <a:rPr lang="en-US" smtClean="0"/>
              <a:t>ñaø </a:t>
            </a:r>
            <a:r>
              <a:rPr lang="en-US"/>
              <a:t>goäi </a:t>
            </a:r>
            <a:r>
              <a:rPr lang="en-US"/>
              <a:t/>
            </a:r>
            <a:br>
              <a:rPr lang="en-US"/>
            </a:br>
            <a:r>
              <a:rPr lang="en-US"/>
              <a:t>loøng </a:t>
            </a:r>
            <a:r>
              <a:rPr lang="en-US"/>
              <a:t>anh thuaàn </a:t>
            </a:r>
            <a:r>
              <a:rPr lang="en-US"/>
              <a:t/>
            </a:r>
            <a:br>
              <a:rPr lang="en-US"/>
            </a:br>
            <a:r>
              <a:rPr lang="en-US"/>
              <a:t>baïch chöa?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184 – HUYEÁT CHIEÂN CON BOÂI SAÏCH LOØNG</a:t>
            </a:r>
          </a:p>
        </p:txBody>
      </p:sp>
    </p:spTree>
    <p:extLst>
      <p:ext uri="{BB962C8B-B14F-4D97-AF65-F5344CB8AC3E}">
        <p14:creationId xmlns:p14="http://schemas.microsoft.com/office/powerpoint/2010/main" val="2863777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Hieän anh ñaõ coù </a:t>
            </a:r>
            <a:r>
              <a:rPr lang="en-US"/>
              <a:t/>
            </a:r>
            <a:br>
              <a:rPr lang="en-US"/>
            </a:br>
            <a:r>
              <a:rPr lang="en-US"/>
              <a:t>aùo </a:t>
            </a:r>
            <a:r>
              <a:rPr lang="en-US"/>
              <a:t>trong saïch </a:t>
            </a:r>
            <a:r>
              <a:rPr lang="en-US"/>
              <a:t>chôø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mong </a:t>
            </a:r>
            <a:r>
              <a:rPr lang="en-US"/>
              <a:t>Taân Lang. 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184 – HUYEÁT CHIEÂN CON BOÂI SAÏCH LOØNG</a:t>
            </a:r>
          </a:p>
        </p:txBody>
      </p:sp>
    </p:spTree>
    <p:extLst>
      <p:ext uri="{BB962C8B-B14F-4D97-AF65-F5344CB8AC3E}">
        <p14:creationId xmlns:p14="http://schemas.microsoft.com/office/powerpoint/2010/main" val="173432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Chieân Con coù </a:t>
            </a:r>
            <a:r>
              <a:rPr lang="en-US"/>
              <a:t/>
            </a:r>
            <a:br>
              <a:rPr lang="en-US"/>
            </a:br>
            <a:r>
              <a:rPr lang="en-US"/>
              <a:t>laáy </a:t>
            </a:r>
            <a:r>
              <a:rPr lang="en-US"/>
              <a:t>huyeát phieáu </a:t>
            </a:r>
            <a:r>
              <a:rPr lang="en-US"/>
              <a:t/>
            </a:r>
            <a:br>
              <a:rPr lang="en-US"/>
            </a:br>
            <a:r>
              <a:rPr lang="en-US"/>
              <a:t>anh saïch </a:t>
            </a:r>
            <a:r>
              <a:rPr lang="en-US"/>
              <a:t>chöa?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184 – HUYEÁT CHIEÂN CON BOÂI SAÏCH LOØNG</a:t>
            </a:r>
          </a:p>
        </p:txBody>
      </p:sp>
    </p:spTree>
    <p:extLst>
      <p:ext uri="{BB962C8B-B14F-4D97-AF65-F5344CB8AC3E}">
        <p14:creationId xmlns:p14="http://schemas.microsoft.com/office/powerpoint/2010/main" val="64530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Luùc anh leân </a:t>
            </a:r>
            <a:r>
              <a:rPr lang="en-US"/>
              <a:t>thieân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cung </a:t>
            </a:r>
            <a:r>
              <a:rPr lang="en-US"/>
              <a:t>hoûi taâm </a:t>
            </a:r>
            <a:r>
              <a:rPr lang="en-US"/>
              <a:t>linh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ñöôïc </a:t>
            </a:r>
            <a:r>
              <a:rPr lang="en-US"/>
              <a:t>hoaøn </a:t>
            </a:r>
            <a:r>
              <a:rPr lang="en-US"/>
              <a:t>toaøn</a:t>
            </a:r>
            <a:r>
              <a:rPr lang="en-US"/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184 – HUYEÁT CHIEÂN CON BOÂI SAÏCH LOØNG</a:t>
            </a:r>
          </a:p>
        </p:txBody>
      </p:sp>
    </p:spTree>
    <p:extLst>
      <p:ext uri="{BB962C8B-B14F-4D97-AF65-F5344CB8AC3E}">
        <p14:creationId xmlns:p14="http://schemas.microsoft.com/office/powerpoint/2010/main" val="218195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Chieân </a:t>
            </a:r>
            <a:r>
              <a:rPr lang="en-US"/>
              <a:t>Con </a:t>
            </a:r>
            <a:r>
              <a:rPr lang="en-US" smtClean="0"/>
              <a:t>ñaø </a:t>
            </a:r>
            <a:r>
              <a:rPr lang="en-US"/>
              <a:t>goäi </a:t>
            </a:r>
            <a:r>
              <a:rPr lang="en-US"/>
              <a:t/>
            </a:r>
            <a:br>
              <a:rPr lang="en-US"/>
            </a:br>
            <a:r>
              <a:rPr lang="en-US"/>
              <a:t>loøng </a:t>
            </a:r>
            <a:r>
              <a:rPr lang="en-US"/>
              <a:t>anh thuaàn </a:t>
            </a:r>
            <a:r>
              <a:rPr lang="en-US"/>
              <a:t/>
            </a:r>
            <a:br>
              <a:rPr lang="en-US"/>
            </a:br>
            <a:r>
              <a:rPr lang="en-US"/>
              <a:t>baïch chöa?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184 – HUYEÁT CHIEÂN CON BOÂI SAÏCH LOØNG</a:t>
            </a:r>
          </a:p>
        </p:txBody>
      </p:sp>
    </p:spTree>
    <p:extLst>
      <p:ext uri="{BB962C8B-B14F-4D97-AF65-F5344CB8AC3E}">
        <p14:creationId xmlns:p14="http://schemas.microsoft.com/office/powerpoint/2010/main" val="355237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184 – HUYEÁT CHIEÂN CON BOÂI SAÏCH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Naøy anh ñeán </a:t>
            </a:r>
            <a:r>
              <a:rPr lang="en-US"/>
              <a:t>vôùi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Jeâsus </a:t>
            </a:r>
            <a:r>
              <a:rPr lang="en-US"/>
              <a:t>nhaän </a:t>
            </a:r>
            <a:r>
              <a:rPr lang="en-US"/>
              <a:t>quyeàn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huyeát </a:t>
            </a:r>
            <a:r>
              <a:rPr lang="en-US"/>
              <a:t>chí </a:t>
            </a:r>
            <a:r>
              <a:rPr lang="en-US"/>
              <a:t>thaùnh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54575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Huyeát </a:t>
            </a:r>
            <a:r>
              <a:rPr lang="en-US"/>
              <a:t>Chieân </a:t>
            </a:r>
            <a:r>
              <a:rPr lang="en-US" smtClean="0"/>
              <a:t>Con </a:t>
            </a:r>
            <a:br>
              <a:rPr lang="en-US" smtClean="0"/>
            </a:br>
            <a:r>
              <a:rPr lang="en-US" smtClean="0"/>
              <a:t>boâi </a:t>
            </a:r>
            <a:r>
              <a:rPr lang="en-US"/>
              <a:t>saïch loøng, </a:t>
            </a:r>
            <a:r>
              <a:rPr lang="en-US"/>
              <a:t>anh </a:t>
            </a:r>
            <a:r>
              <a:rPr lang="en-US" smtClean="0"/>
              <a:t>ñaø </a:t>
            </a:r>
            <a:r>
              <a:rPr lang="en-US"/>
              <a:t>saïch do soâng </a:t>
            </a:r>
            <a:r>
              <a:rPr lang="en-US"/>
              <a:t>huyeát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taåy </a:t>
            </a:r>
            <a:r>
              <a:rPr lang="en-US"/>
              <a:t>thanh </a:t>
            </a:r>
            <a:r>
              <a:rPr lang="en-US"/>
              <a:t>chöa? 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184 – HUYEÁT CHIEÂN CON BOÂI SAÏCH LOØNG</a:t>
            </a:r>
          </a:p>
        </p:txBody>
      </p:sp>
    </p:spTree>
    <p:extLst>
      <p:ext uri="{BB962C8B-B14F-4D97-AF65-F5344CB8AC3E}">
        <p14:creationId xmlns:p14="http://schemas.microsoft.com/office/powerpoint/2010/main" val="2032755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AÙo anh nay tinh </a:t>
            </a:r>
            <a:r>
              <a:rPr lang="en-US"/>
              <a:t/>
            </a:r>
            <a:br>
              <a:rPr lang="en-US"/>
            </a:br>
            <a:r>
              <a:rPr lang="en-US"/>
              <a:t>nhö </a:t>
            </a:r>
            <a:r>
              <a:rPr lang="en-US"/>
              <a:t>tuyeát hay </a:t>
            </a:r>
            <a:r>
              <a:rPr lang="en-US"/>
              <a:t/>
            </a:r>
            <a:br>
              <a:rPr lang="en-US"/>
            </a:br>
            <a:r>
              <a:rPr lang="en-US"/>
              <a:t>ñöông </a:t>
            </a:r>
            <a:r>
              <a:rPr lang="en-US"/>
              <a:t>ñaày buïi </a:t>
            </a:r>
            <a:r>
              <a:rPr lang="en-US"/>
              <a:t>hoàng.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184 – HUYEÁT CHIEÂN CON BOÂI SAÏCH LOØNG</a:t>
            </a:r>
          </a:p>
        </p:txBody>
      </p:sp>
    </p:spTree>
    <p:extLst>
      <p:ext uri="{BB962C8B-B14F-4D97-AF65-F5344CB8AC3E}">
        <p14:creationId xmlns:p14="http://schemas.microsoft.com/office/powerpoint/2010/main" val="1072721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Chieân </a:t>
            </a:r>
            <a:r>
              <a:rPr lang="en-US"/>
              <a:t>Con </a:t>
            </a:r>
            <a:r>
              <a:rPr lang="en-US" smtClean="0"/>
              <a:t>ñaø </a:t>
            </a:r>
            <a:r>
              <a:rPr lang="en-US"/>
              <a:t>goäi </a:t>
            </a:r>
            <a:r>
              <a:rPr lang="en-US"/>
              <a:t/>
            </a:r>
            <a:br>
              <a:rPr lang="en-US"/>
            </a:br>
            <a:r>
              <a:rPr lang="en-US"/>
              <a:t>loøng </a:t>
            </a:r>
            <a:r>
              <a:rPr lang="en-US"/>
              <a:t>anh thuaàn </a:t>
            </a:r>
            <a:r>
              <a:rPr lang="en-US"/>
              <a:t/>
            </a:r>
            <a:br>
              <a:rPr lang="en-US"/>
            </a:br>
            <a:r>
              <a:rPr lang="en-US"/>
              <a:t>baïch chöa?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184 – HUYEÁT CHIEÂN CON BOÂI SAÏCH LOØNG</a:t>
            </a:r>
          </a:p>
        </p:txBody>
      </p:sp>
    </p:spTree>
    <p:extLst>
      <p:ext uri="{BB962C8B-B14F-4D97-AF65-F5344CB8AC3E}">
        <p14:creationId xmlns:p14="http://schemas.microsoft.com/office/powerpoint/2010/main" val="1044849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Naøy anh khaù </a:t>
            </a:r>
            <a:r>
              <a:rPr lang="en-US"/>
              <a:t/>
            </a:r>
            <a:br>
              <a:rPr lang="en-US"/>
            </a:br>
            <a:r>
              <a:rPr lang="en-US"/>
              <a:t>côûi </a:t>
            </a:r>
            <a:r>
              <a:rPr lang="en-US"/>
              <a:t>aùo dô vì </a:t>
            </a:r>
            <a:r>
              <a:rPr lang="en-US"/>
              <a:t>tieâm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nhieãm </a:t>
            </a:r>
            <a:r>
              <a:rPr lang="en-US"/>
              <a:t>aùc </a:t>
            </a:r>
            <a:r>
              <a:rPr lang="en-US"/>
              <a:t>tính.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184 – HUYEÁT CHIEÂN CON BOÂI SAÏCH LOØNG</a:t>
            </a:r>
          </a:p>
        </p:txBody>
      </p:sp>
    </p:spTree>
    <p:extLst>
      <p:ext uri="{BB962C8B-B14F-4D97-AF65-F5344CB8AC3E}">
        <p14:creationId xmlns:p14="http://schemas.microsoft.com/office/powerpoint/2010/main" val="274769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Vaø </a:t>
            </a:r>
            <a:r>
              <a:rPr lang="en-US"/>
              <a:t>ñem phieáu ôû  </a:t>
            </a:r>
            <a:r>
              <a:rPr lang="en-US"/>
              <a:t/>
            </a:r>
            <a:br>
              <a:rPr lang="en-US"/>
            </a:br>
            <a:r>
              <a:rPr lang="en-US"/>
              <a:t>suoái </a:t>
            </a:r>
            <a:r>
              <a:rPr lang="en-US"/>
              <a:t>huyeát </a:t>
            </a:r>
            <a:r>
              <a:rPr lang="en-US"/>
              <a:t>linh </a:t>
            </a:r>
            <a:br>
              <a:rPr lang="en-US"/>
            </a:br>
            <a:r>
              <a:rPr lang="en-US"/>
              <a:t>dieäu </a:t>
            </a:r>
            <a:r>
              <a:rPr lang="en-US"/>
              <a:t>ñi.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184 – HUYEÁT CHIEÂN CON BOÂI SAÏCH LOØNG</a:t>
            </a:r>
          </a:p>
        </p:txBody>
      </p:sp>
    </p:spTree>
    <p:extLst>
      <p:ext uri="{BB962C8B-B14F-4D97-AF65-F5344CB8AC3E}">
        <p14:creationId xmlns:p14="http://schemas.microsoft.com/office/powerpoint/2010/main" val="72604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Ñaây suoái thieâng </a:t>
            </a:r>
            <a:r>
              <a:rPr lang="en-US"/>
              <a:t/>
            </a:r>
            <a:br>
              <a:rPr lang="en-US"/>
            </a:br>
            <a:r>
              <a:rPr lang="en-US"/>
              <a:t>ñöông </a:t>
            </a:r>
            <a:r>
              <a:rPr lang="en-US" smtClean="0"/>
              <a:t>tuoân, </a:t>
            </a:r>
            <a:r>
              <a:rPr lang="en-US"/>
              <a:t>taåy thanh linh hoàn toäi </a:t>
            </a:r>
            <a:r>
              <a:rPr lang="en-US"/>
              <a:t>tình. 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184 – HUYEÁT CHIEÂN CON BOÂI SAÏCH LOØNG</a:t>
            </a:r>
          </a:p>
        </p:txBody>
      </p:sp>
    </p:spTree>
    <p:extLst>
      <p:ext uri="{BB962C8B-B14F-4D97-AF65-F5344CB8AC3E}">
        <p14:creationId xmlns:p14="http://schemas.microsoft.com/office/powerpoint/2010/main" val="279650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Kìa, </a:t>
            </a:r>
            <a:r>
              <a:rPr lang="en-US"/>
              <a:t>soâng </a:t>
            </a:r>
            <a:r>
              <a:rPr lang="en-US"/>
              <a:t>hoàng, </a:t>
            </a:r>
            <a:br>
              <a:rPr lang="en-US"/>
            </a:br>
            <a:r>
              <a:rPr lang="en-US"/>
              <a:t>laïi giaët ñi, </a:t>
            </a:r>
            <a:br>
              <a:rPr lang="en-US"/>
            </a:br>
            <a:r>
              <a:rPr lang="en-US"/>
              <a:t>coøn chôø chi?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184 – HUYEÁT CHIEÂN CON BOÂI SAÏCH LOØNG</a:t>
            </a:r>
          </a:p>
        </p:txBody>
      </p:sp>
    </p:spTree>
    <p:extLst>
      <p:ext uri="{BB962C8B-B14F-4D97-AF65-F5344CB8AC3E}">
        <p14:creationId xmlns:p14="http://schemas.microsoft.com/office/powerpoint/2010/main" val="23065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Huyeát </a:t>
            </a:r>
            <a:r>
              <a:rPr lang="en-US"/>
              <a:t>Chieân </a:t>
            </a:r>
            <a:r>
              <a:rPr lang="en-US" smtClean="0"/>
              <a:t>Con </a:t>
            </a:r>
            <a:br>
              <a:rPr lang="en-US" smtClean="0"/>
            </a:br>
            <a:r>
              <a:rPr lang="en-US" smtClean="0"/>
              <a:t>boâi </a:t>
            </a:r>
            <a:r>
              <a:rPr lang="en-US"/>
              <a:t>saïch loøng, </a:t>
            </a:r>
            <a:r>
              <a:rPr lang="en-US"/>
              <a:t>anh </a:t>
            </a:r>
            <a:r>
              <a:rPr lang="en-US" smtClean="0"/>
              <a:t>ñaø </a:t>
            </a:r>
            <a:r>
              <a:rPr lang="en-US"/>
              <a:t>saïch do soâng </a:t>
            </a:r>
            <a:r>
              <a:rPr lang="en-US"/>
              <a:t>huyeát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taåy </a:t>
            </a:r>
            <a:r>
              <a:rPr lang="en-US"/>
              <a:t>thanh </a:t>
            </a:r>
            <a:r>
              <a:rPr lang="en-US"/>
              <a:t>chöa? 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184 – HUYEÁT CHIEÂN CON BOÂI SAÏCH LOØNG</a:t>
            </a:r>
          </a:p>
        </p:txBody>
      </p:sp>
    </p:spTree>
    <p:extLst>
      <p:ext uri="{BB962C8B-B14F-4D97-AF65-F5344CB8AC3E}">
        <p14:creationId xmlns:p14="http://schemas.microsoft.com/office/powerpoint/2010/main" val="281846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AÙo anh nay tinh </a:t>
            </a:r>
            <a:r>
              <a:rPr lang="en-US"/>
              <a:t/>
            </a:r>
            <a:br>
              <a:rPr lang="en-US"/>
            </a:br>
            <a:r>
              <a:rPr lang="en-US"/>
              <a:t>nhö </a:t>
            </a:r>
            <a:r>
              <a:rPr lang="en-US"/>
              <a:t>tuyeát hay </a:t>
            </a:r>
            <a:r>
              <a:rPr lang="en-US"/>
              <a:t/>
            </a:r>
            <a:br>
              <a:rPr lang="en-US"/>
            </a:br>
            <a:r>
              <a:rPr lang="en-US"/>
              <a:t>ñöông </a:t>
            </a:r>
            <a:r>
              <a:rPr lang="en-US"/>
              <a:t>ñaày buïi </a:t>
            </a:r>
            <a:r>
              <a:rPr lang="en-US"/>
              <a:t>hoàng.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184 – HUYEÁT CHIEÂN CON BOÂI SAÏCH LOØNG</a:t>
            </a:r>
          </a:p>
        </p:txBody>
      </p:sp>
    </p:spTree>
    <p:extLst>
      <p:ext uri="{BB962C8B-B14F-4D97-AF65-F5344CB8AC3E}">
        <p14:creationId xmlns:p14="http://schemas.microsoft.com/office/powerpoint/2010/main" val="2892823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Chieân </a:t>
            </a:r>
            <a:r>
              <a:rPr lang="en-US"/>
              <a:t>Con </a:t>
            </a:r>
            <a:r>
              <a:rPr lang="en-US" smtClean="0"/>
              <a:t>ñaø </a:t>
            </a:r>
            <a:r>
              <a:rPr lang="en-US"/>
              <a:t>goäi </a:t>
            </a:r>
            <a:r>
              <a:rPr lang="en-US"/>
              <a:t/>
            </a:r>
            <a:br>
              <a:rPr lang="en-US"/>
            </a:br>
            <a:r>
              <a:rPr lang="en-US"/>
              <a:t>loøng </a:t>
            </a:r>
            <a:r>
              <a:rPr lang="en-US"/>
              <a:t>anh thuaàn </a:t>
            </a:r>
            <a:r>
              <a:rPr lang="en-US"/>
              <a:t/>
            </a:r>
            <a:br>
              <a:rPr lang="en-US"/>
            </a:br>
            <a:r>
              <a:rPr lang="en-US"/>
              <a:t>baïch chöa?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184 – HUYEÁT CHIEÂN CON BOÂI SAÏCH LOØNG</a:t>
            </a:r>
          </a:p>
        </p:txBody>
      </p:sp>
    </p:spTree>
    <p:extLst>
      <p:ext uri="{BB962C8B-B14F-4D97-AF65-F5344CB8AC3E}">
        <p14:creationId xmlns:p14="http://schemas.microsoft.com/office/powerpoint/2010/main" val="2257515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Chieân Con coù </a:t>
            </a:r>
            <a:r>
              <a:rPr lang="en-US"/>
              <a:t/>
            </a:r>
            <a:br>
              <a:rPr lang="en-US"/>
            </a:br>
            <a:r>
              <a:rPr lang="en-US"/>
              <a:t>laáy </a:t>
            </a:r>
            <a:r>
              <a:rPr lang="en-US"/>
              <a:t>huyeát phieáu </a:t>
            </a:r>
            <a:r>
              <a:rPr lang="en-US"/>
              <a:t/>
            </a:r>
            <a:br>
              <a:rPr lang="en-US"/>
            </a:br>
            <a:r>
              <a:rPr lang="en-US"/>
              <a:t>anh saïch </a:t>
            </a:r>
            <a:r>
              <a:rPr lang="en-US"/>
              <a:t>chöa?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184 – HUYEÁT CHIEÂN CON BOÂI SAÏCH LOØNG</a:t>
            </a:r>
          </a:p>
        </p:txBody>
      </p:sp>
    </p:spTree>
    <p:extLst>
      <p:ext uri="{BB962C8B-B14F-4D97-AF65-F5344CB8AC3E}">
        <p14:creationId xmlns:p14="http://schemas.microsoft.com/office/powerpoint/2010/main" val="49376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Ñaõ quyeát tin nôi </a:t>
            </a:r>
            <a:r>
              <a:rPr lang="en-US"/>
              <a:t/>
            </a:r>
            <a:br>
              <a:rPr lang="en-US"/>
            </a:br>
            <a:r>
              <a:rPr lang="en-US"/>
              <a:t>ôn </a:t>
            </a:r>
            <a:r>
              <a:rPr lang="en-US"/>
              <a:t>Chuùa, hay </a:t>
            </a:r>
            <a:r>
              <a:rPr lang="en-US"/>
              <a:t>chöa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ñöôïc </a:t>
            </a:r>
            <a:r>
              <a:rPr lang="en-US"/>
              <a:t>troïn </a:t>
            </a:r>
            <a:r>
              <a:rPr lang="en-US"/>
              <a:t>thaønh. 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184 – HUYEÁT CHIEÂN CON BOÂI SAÏCH LOØNG</a:t>
            </a:r>
          </a:p>
        </p:txBody>
      </p:sp>
    </p:spTree>
    <p:extLst>
      <p:ext uri="{BB962C8B-B14F-4D97-AF65-F5344CB8AC3E}">
        <p14:creationId xmlns:p14="http://schemas.microsoft.com/office/powerpoint/2010/main" val="2046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Chieân </a:t>
            </a:r>
            <a:r>
              <a:rPr lang="en-US"/>
              <a:t>Con </a:t>
            </a:r>
            <a:r>
              <a:rPr lang="en-US" smtClean="0"/>
              <a:t>ñaø </a:t>
            </a:r>
            <a:r>
              <a:rPr lang="en-US"/>
              <a:t>goäi </a:t>
            </a:r>
            <a:r>
              <a:rPr lang="en-US"/>
              <a:t/>
            </a:r>
            <a:br>
              <a:rPr lang="en-US"/>
            </a:br>
            <a:r>
              <a:rPr lang="en-US"/>
              <a:t>loøng </a:t>
            </a:r>
            <a:r>
              <a:rPr lang="en-US"/>
              <a:t>anh thuaàn </a:t>
            </a:r>
            <a:r>
              <a:rPr lang="en-US"/>
              <a:t/>
            </a:r>
            <a:br>
              <a:rPr lang="en-US"/>
            </a:br>
            <a:r>
              <a:rPr lang="en-US"/>
              <a:t>baïch chöa?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184 – HUYEÁT CHIEÂN CON BOÂI SAÏCH LOØNG</a:t>
            </a:r>
          </a:p>
        </p:txBody>
      </p:sp>
    </p:spTree>
    <p:extLst>
      <p:ext uri="{BB962C8B-B14F-4D97-AF65-F5344CB8AC3E}">
        <p14:creationId xmlns:p14="http://schemas.microsoft.com/office/powerpoint/2010/main" val="275270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Huyeát </a:t>
            </a:r>
            <a:r>
              <a:rPr lang="en-US"/>
              <a:t>Chieân </a:t>
            </a:r>
            <a:r>
              <a:rPr lang="en-US" smtClean="0"/>
              <a:t>Con </a:t>
            </a:r>
            <a:br>
              <a:rPr lang="en-US" smtClean="0"/>
            </a:br>
            <a:r>
              <a:rPr lang="en-US" smtClean="0"/>
              <a:t>boâi </a:t>
            </a:r>
            <a:r>
              <a:rPr lang="en-US"/>
              <a:t>saïch loøng, </a:t>
            </a:r>
            <a:r>
              <a:rPr lang="en-US"/>
              <a:t>anh </a:t>
            </a:r>
            <a:r>
              <a:rPr lang="en-US" smtClean="0"/>
              <a:t>ñaø </a:t>
            </a:r>
            <a:r>
              <a:rPr lang="en-US"/>
              <a:t>saïch do soâng </a:t>
            </a:r>
            <a:r>
              <a:rPr lang="en-US"/>
              <a:t>huyeát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taåy </a:t>
            </a:r>
            <a:r>
              <a:rPr lang="en-US"/>
              <a:t>thanh </a:t>
            </a:r>
            <a:r>
              <a:rPr lang="en-US"/>
              <a:t>chöa? 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184 – HUYEÁT CHIEÂN CON BOÂI SAÏCH LOØNG</a:t>
            </a:r>
          </a:p>
        </p:txBody>
      </p:sp>
    </p:spTree>
    <p:extLst>
      <p:ext uri="{BB962C8B-B14F-4D97-AF65-F5344CB8AC3E}">
        <p14:creationId xmlns:p14="http://schemas.microsoft.com/office/powerpoint/2010/main" val="13018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AÙo anh nay tinh </a:t>
            </a:r>
            <a:r>
              <a:rPr lang="en-US"/>
              <a:t/>
            </a:r>
            <a:br>
              <a:rPr lang="en-US"/>
            </a:br>
            <a:r>
              <a:rPr lang="en-US"/>
              <a:t>nhö </a:t>
            </a:r>
            <a:r>
              <a:rPr lang="en-US"/>
              <a:t>tuyeát hay </a:t>
            </a:r>
            <a:r>
              <a:rPr lang="en-US"/>
              <a:t/>
            </a:r>
            <a:br>
              <a:rPr lang="en-US"/>
            </a:br>
            <a:r>
              <a:rPr lang="en-US"/>
              <a:t>ñöông </a:t>
            </a:r>
            <a:r>
              <a:rPr lang="en-US"/>
              <a:t>ñaày buïi </a:t>
            </a:r>
            <a:r>
              <a:rPr lang="en-US"/>
              <a:t>hoàng.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184 – HUYEÁT CHIEÂN CON BOÂI SAÏCH LOØNG</a:t>
            </a:r>
          </a:p>
        </p:txBody>
      </p:sp>
    </p:spTree>
    <p:extLst>
      <p:ext uri="{BB962C8B-B14F-4D97-AF65-F5344CB8AC3E}">
        <p14:creationId xmlns:p14="http://schemas.microsoft.com/office/powerpoint/2010/main" val="67010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Chieân </a:t>
            </a:r>
            <a:r>
              <a:rPr lang="en-US"/>
              <a:t>Con </a:t>
            </a:r>
            <a:r>
              <a:rPr lang="en-US" smtClean="0"/>
              <a:t>ñaø </a:t>
            </a:r>
            <a:r>
              <a:rPr lang="en-US"/>
              <a:t>goäi </a:t>
            </a:r>
            <a:r>
              <a:rPr lang="en-US"/>
              <a:t/>
            </a:r>
            <a:br>
              <a:rPr lang="en-US"/>
            </a:br>
            <a:r>
              <a:rPr lang="en-US"/>
              <a:t>loøng </a:t>
            </a:r>
            <a:r>
              <a:rPr lang="en-US"/>
              <a:t>anh thuaàn </a:t>
            </a:r>
            <a:r>
              <a:rPr lang="en-US"/>
              <a:t/>
            </a:r>
            <a:br>
              <a:rPr lang="en-US"/>
            </a:br>
            <a:r>
              <a:rPr lang="en-US"/>
              <a:t>baïch chöa?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184 – HUYEÁT CHIEÂN CON BOÂI SAÏCH LOØNG</a:t>
            </a:r>
          </a:p>
        </p:txBody>
      </p:sp>
    </p:spTree>
    <p:extLst>
      <p:ext uri="{BB962C8B-B14F-4D97-AF65-F5344CB8AC3E}">
        <p14:creationId xmlns:p14="http://schemas.microsoft.com/office/powerpoint/2010/main" val="256806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Loøng anh moãi </a:t>
            </a:r>
            <a:r>
              <a:rPr lang="en-US"/>
              <a:t>phuùt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ñoái </a:t>
            </a:r>
            <a:r>
              <a:rPr lang="en-US"/>
              <a:t>Jeâsus </a:t>
            </a:r>
            <a:r>
              <a:rPr lang="en-US"/>
              <a:t>Christ </a:t>
            </a:r>
            <a:r>
              <a:rPr lang="en-US"/>
              <a:t/>
            </a:r>
            <a:br>
              <a:rPr lang="en-US"/>
            </a:br>
            <a:r>
              <a:rPr lang="en-US"/>
              <a:t>thaân </a:t>
            </a:r>
            <a:r>
              <a:rPr lang="en-US"/>
              <a:t>hay </a:t>
            </a:r>
            <a:r>
              <a:rPr lang="en-US"/>
              <a:t>sô</a:t>
            </a:r>
            <a:r>
              <a:rPr lang="en-US"/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184 – HUYEÁT CHIEÂN CON BOÂI SAÏCH LOØNG</a:t>
            </a:r>
          </a:p>
        </p:txBody>
      </p:sp>
    </p:spTree>
    <p:extLst>
      <p:ext uri="{BB962C8B-B14F-4D97-AF65-F5344CB8AC3E}">
        <p14:creationId xmlns:p14="http://schemas.microsoft.com/office/powerpoint/2010/main" val="105028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386</Words>
  <Application>Microsoft Office PowerPoint</Application>
  <PresentationFormat>On-screen Show (4:3)</PresentationFormat>
  <Paragraphs>59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VNI-Aptima</vt:lpstr>
      <vt:lpstr>VNI-Garam</vt:lpstr>
      <vt:lpstr>21_Custom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23</cp:revision>
  <dcterms:created xsi:type="dcterms:W3CDTF">2011-10-05T04:20:18Z</dcterms:created>
  <dcterms:modified xsi:type="dcterms:W3CDTF">2013-11-22T03:11:00Z</dcterms:modified>
</cp:coreProperties>
</file>