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2" r:id="rId9"/>
    <p:sldId id="273" r:id="rId10"/>
    <p:sldId id="266" r:id="rId11"/>
    <p:sldId id="267" r:id="rId12"/>
    <p:sldId id="274" r:id="rId13"/>
    <p:sldId id="275" r:id="rId14"/>
    <p:sldId id="270" r:id="rId15"/>
    <p:sldId id="271" r:id="rId16"/>
    <p:sldId id="276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7722-7A64-48B0-A4F8-E705AB8A2AC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5C2-A6DD-4843-96F9-898BDE0CE1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46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C7722-7A64-48B0-A4F8-E705AB8A2AC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915C2-A6DD-4843-96F9-898BDE0CE1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88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32225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VINH THAY </a:t>
            </a:r>
            <a:br>
              <a:rPr lang="en-US"/>
            </a:br>
            <a:r>
              <a:rPr lang="en-US"/>
              <a:t>DANH JEÂSUS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38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</a:t>
            </a:r>
            <a:r>
              <a:rPr lang="en-US"/>
              <a:t>187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29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1102816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Suoái huyeát </a:t>
            </a:r>
            <a:r>
              <a:rPr lang="en-US"/>
              <a:t>tha </a:t>
            </a:r>
            <a:r>
              <a:rPr lang="en-US" smtClean="0"/>
              <a:t>toäi </a:t>
            </a:r>
            <a:r>
              <a:rPr lang="en-US"/>
              <a:t>kia linh </a:t>
            </a:r>
            <a:r>
              <a:rPr lang="en-US"/>
              <a:t>nghieäm </a:t>
            </a:r>
            <a:r>
              <a:rPr lang="en-US" smtClean="0"/>
              <a:t>voâ </a:t>
            </a:r>
            <a:r>
              <a:rPr lang="en-US"/>
              <a:t>cuøng</a:t>
            </a:r>
            <a:r>
              <a:rPr lang="en-US"/>
              <a:t>, vui thay trong suoái aáy </a:t>
            </a:r>
            <a:r>
              <a:rPr lang="en-US"/>
              <a:t>toâi </a:t>
            </a:r>
            <a:r>
              <a:rPr lang="en-US" smtClean="0"/>
              <a:t>goäi </a:t>
            </a:r>
            <a:r>
              <a:rPr lang="en-US"/>
              <a:t>taém xong.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187 – VINH THAY DANH JEÂSUS</a:t>
            </a:r>
          </a:p>
        </p:txBody>
      </p:sp>
    </p:spTree>
    <p:extLst>
      <p:ext uri="{BB962C8B-B14F-4D97-AF65-F5344CB8AC3E}">
        <p14:creationId xmlns:p14="http://schemas.microsoft.com/office/powerpoint/2010/main" val="30197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Chæ suoái huyeát </a:t>
            </a:r>
            <a:r>
              <a:rPr lang="en-US"/>
              <a:t>kia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mong </a:t>
            </a:r>
            <a:r>
              <a:rPr lang="en-US"/>
              <a:t>röûa </a:t>
            </a:r>
            <a:r>
              <a:rPr lang="en-US"/>
              <a:t>saïch </a:t>
            </a:r>
            <a:r>
              <a:rPr lang="en-US"/>
              <a:t>nhô </a:t>
            </a:r>
            <a:r>
              <a:rPr lang="en-US"/>
              <a:t>loøng, kính </a:t>
            </a:r>
            <a:r>
              <a:rPr lang="en-US"/>
              <a:t>ngôïi </a:t>
            </a:r>
            <a:br>
              <a:rPr lang="en-US"/>
            </a:br>
            <a:r>
              <a:rPr lang="en-US"/>
              <a:t>Chuùa </a:t>
            </a:r>
            <a:r>
              <a:rPr lang="en-US"/>
              <a:t>Jeâsus!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187 – VINH THAY DANH JEÂSUS</a:t>
            </a:r>
          </a:p>
        </p:txBody>
      </p:sp>
    </p:spTree>
    <p:extLst>
      <p:ext uri="{BB962C8B-B14F-4D97-AF65-F5344CB8AC3E}">
        <p14:creationId xmlns:p14="http://schemas.microsoft.com/office/powerpoint/2010/main" val="172136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Vinh </a:t>
            </a:r>
            <a:r>
              <a:rPr lang="en-US"/>
              <a:t>thay </a:t>
            </a:r>
            <a:r>
              <a:rPr lang="en-US" smtClean="0"/>
              <a:t>danh Jeâsus! Vinh </a:t>
            </a:r>
            <a:r>
              <a:rPr lang="en-US"/>
              <a:t>thay </a:t>
            </a:r>
            <a:r>
              <a:rPr lang="en-US"/>
              <a:t/>
            </a:r>
            <a:br>
              <a:rPr lang="en-US"/>
            </a:br>
            <a:r>
              <a:rPr lang="en-US"/>
              <a:t>danh </a:t>
            </a:r>
            <a:r>
              <a:rPr lang="en-US" smtClean="0"/>
              <a:t>Jeâsus!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187 – VINH THAY DANH JEÂSUS</a:t>
            </a:r>
          </a:p>
        </p:txBody>
      </p:sp>
    </p:spTree>
    <p:extLst>
      <p:ext uri="{BB962C8B-B14F-4D97-AF65-F5344CB8AC3E}">
        <p14:creationId xmlns:p14="http://schemas.microsoft.com/office/powerpoint/2010/main" val="457320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Bôûi huyeát Chieân </a:t>
            </a:r>
            <a:r>
              <a:rPr lang="en-US"/>
              <a:t>Con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toâi </a:t>
            </a:r>
            <a:r>
              <a:rPr lang="en-US"/>
              <a:t>thanh saïch, </a:t>
            </a:r>
            <a:r>
              <a:rPr lang="en-US"/>
              <a:t/>
            </a:r>
            <a:br>
              <a:rPr lang="en-US"/>
            </a:br>
            <a:r>
              <a:rPr lang="en-US"/>
              <a:t>an bình, kính </a:t>
            </a:r>
            <a:r>
              <a:rPr lang="en-US"/>
              <a:t>ngôïi </a:t>
            </a:r>
            <a:br>
              <a:rPr lang="en-US"/>
            </a:br>
            <a:r>
              <a:rPr lang="en-US"/>
              <a:t>Chuùa </a:t>
            </a:r>
            <a:r>
              <a:rPr lang="en-US" smtClean="0"/>
              <a:t>Jeâsus!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187 – VINH THAY DANH JEÂSUS</a:t>
            </a:r>
          </a:p>
        </p:txBody>
      </p:sp>
    </p:spTree>
    <p:extLst>
      <p:ext uri="{BB962C8B-B14F-4D97-AF65-F5344CB8AC3E}">
        <p14:creationId xmlns:p14="http://schemas.microsoft.com/office/powerpoint/2010/main" val="355686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Haõy ñeán nôi maïch huyeát Jeâsus tuoân traøn, ñem daâng cho </a:t>
            </a:r>
            <a:r>
              <a:rPr lang="en-US"/>
              <a:t>Chuùa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caû </a:t>
            </a:r>
            <a:r>
              <a:rPr lang="en-US"/>
              <a:t>taâm hoàn vôõ tan.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187 – VINH THAY DANH JEÂSUS</a:t>
            </a:r>
          </a:p>
        </p:txBody>
      </p:sp>
    </p:spTree>
    <p:extLst>
      <p:ext uri="{BB962C8B-B14F-4D97-AF65-F5344CB8AC3E}">
        <p14:creationId xmlns:p14="http://schemas.microsoft.com/office/powerpoint/2010/main" val="366747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Chuùa giuùp anh </a:t>
            </a:r>
            <a:r>
              <a:rPr lang="en-US"/>
              <a:t>nay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luoân </a:t>
            </a:r>
            <a:r>
              <a:rPr lang="en-US"/>
              <a:t>luoân ñöôïc </a:t>
            </a:r>
            <a:r>
              <a:rPr lang="en-US"/>
              <a:t>an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toaøn</a:t>
            </a:r>
            <a:r>
              <a:rPr lang="en-US"/>
              <a:t>, kính </a:t>
            </a:r>
            <a:r>
              <a:rPr lang="en-US"/>
              <a:t>ngôïi </a:t>
            </a:r>
            <a:br>
              <a:rPr lang="en-US"/>
            </a:br>
            <a:r>
              <a:rPr lang="en-US"/>
              <a:t>Chuùa </a:t>
            </a:r>
            <a:r>
              <a:rPr lang="en-US" smtClean="0"/>
              <a:t>Jeâsus!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187 – VINH THAY DANH JEÂSUS</a:t>
            </a:r>
          </a:p>
        </p:txBody>
      </p:sp>
    </p:spTree>
    <p:extLst>
      <p:ext uri="{BB962C8B-B14F-4D97-AF65-F5344CB8AC3E}">
        <p14:creationId xmlns:p14="http://schemas.microsoft.com/office/powerpoint/2010/main" val="204710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Vinh </a:t>
            </a:r>
            <a:r>
              <a:rPr lang="en-US"/>
              <a:t>thay </a:t>
            </a:r>
            <a:r>
              <a:rPr lang="en-US" smtClean="0"/>
              <a:t>danh Jeâsus! Vinh </a:t>
            </a:r>
            <a:r>
              <a:rPr lang="en-US"/>
              <a:t>thay </a:t>
            </a:r>
            <a:r>
              <a:rPr lang="en-US"/>
              <a:t/>
            </a:r>
            <a:br>
              <a:rPr lang="en-US"/>
            </a:br>
            <a:r>
              <a:rPr lang="en-US"/>
              <a:t>danh </a:t>
            </a:r>
            <a:r>
              <a:rPr lang="en-US" smtClean="0"/>
              <a:t>Jeâsus!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187 – VINH THAY DANH JEÂSUS</a:t>
            </a:r>
          </a:p>
        </p:txBody>
      </p:sp>
    </p:spTree>
    <p:extLst>
      <p:ext uri="{BB962C8B-B14F-4D97-AF65-F5344CB8AC3E}">
        <p14:creationId xmlns:p14="http://schemas.microsoft.com/office/powerpoint/2010/main" val="1356663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Bôûi huyeát Chieân </a:t>
            </a:r>
            <a:r>
              <a:rPr lang="en-US"/>
              <a:t>Con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toâi </a:t>
            </a:r>
            <a:r>
              <a:rPr lang="en-US"/>
              <a:t>thanh saïch, </a:t>
            </a:r>
            <a:r>
              <a:rPr lang="en-US"/>
              <a:t/>
            </a:r>
            <a:br>
              <a:rPr lang="en-US"/>
            </a:br>
            <a:r>
              <a:rPr lang="en-US"/>
              <a:t>an bình, kính </a:t>
            </a:r>
            <a:r>
              <a:rPr lang="en-US"/>
              <a:t>ngôïi </a:t>
            </a:r>
            <a:br>
              <a:rPr lang="en-US"/>
            </a:br>
            <a:r>
              <a:rPr lang="en-US"/>
              <a:t>Chuùa </a:t>
            </a:r>
            <a:r>
              <a:rPr lang="en-US" smtClean="0"/>
              <a:t>Jeâsus!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187 – VINH THAY DANH JEÂSUS</a:t>
            </a:r>
          </a:p>
        </p:txBody>
      </p:sp>
    </p:spTree>
    <p:extLst>
      <p:ext uri="{BB962C8B-B14F-4D97-AF65-F5344CB8AC3E}">
        <p14:creationId xmlns:p14="http://schemas.microsoft.com/office/powerpoint/2010/main" val="3904996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187 – VINH THAY DANH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Chính choã thaäp </a:t>
            </a:r>
            <a:r>
              <a:rPr lang="en-US"/>
              <a:t>töï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xöa </a:t>
            </a:r>
            <a:r>
              <a:rPr lang="en-US"/>
              <a:t>Jeâsus treo mình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nay </a:t>
            </a:r>
            <a:r>
              <a:rPr lang="en-US"/>
              <a:t>toâi xin Chuùa xoùa muoân toäi traéng tinh.</a:t>
            </a:r>
          </a:p>
        </p:txBody>
      </p:sp>
    </p:spTree>
    <p:extLst>
      <p:ext uri="{BB962C8B-B14F-4D97-AF65-F5344CB8AC3E}">
        <p14:creationId xmlns:p14="http://schemas.microsoft.com/office/powerpoint/2010/main" val="1310740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Bôûi huyeát Chieân Con taâm thanh saïch, </a:t>
            </a:r>
            <a:r>
              <a:rPr lang="en-US"/>
              <a:t/>
            </a:r>
            <a:br>
              <a:rPr lang="en-US"/>
            </a:br>
            <a:r>
              <a:rPr lang="en-US"/>
              <a:t>an bình, kính </a:t>
            </a:r>
            <a:r>
              <a:rPr lang="en-US"/>
              <a:t>ngôïi </a:t>
            </a:r>
            <a:br>
              <a:rPr lang="en-US"/>
            </a:br>
            <a:r>
              <a:rPr lang="en-US"/>
              <a:t>Chuùa </a:t>
            </a:r>
            <a:r>
              <a:rPr lang="en-US"/>
              <a:t>Jeâsus!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187 – VINH THAY DANH JEÂSUS</a:t>
            </a:r>
          </a:p>
        </p:txBody>
      </p:sp>
    </p:spTree>
    <p:extLst>
      <p:ext uri="{BB962C8B-B14F-4D97-AF65-F5344CB8AC3E}">
        <p14:creationId xmlns:p14="http://schemas.microsoft.com/office/powerpoint/2010/main" val="23493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Vinh </a:t>
            </a:r>
            <a:r>
              <a:rPr lang="en-US"/>
              <a:t>thay </a:t>
            </a:r>
            <a:r>
              <a:rPr lang="en-US" smtClean="0"/>
              <a:t>danh Jeâsus! Vinh </a:t>
            </a:r>
            <a:r>
              <a:rPr lang="en-US"/>
              <a:t>thay </a:t>
            </a:r>
            <a:r>
              <a:rPr lang="en-US"/>
              <a:t/>
            </a:r>
            <a:br>
              <a:rPr lang="en-US"/>
            </a:br>
            <a:r>
              <a:rPr lang="en-US"/>
              <a:t>danh </a:t>
            </a:r>
            <a:r>
              <a:rPr lang="en-US" smtClean="0"/>
              <a:t>Jeâsus!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187 – VINH THAY DANH JEÂSUS</a:t>
            </a:r>
          </a:p>
        </p:txBody>
      </p:sp>
    </p:spTree>
    <p:extLst>
      <p:ext uri="{BB962C8B-B14F-4D97-AF65-F5344CB8AC3E}">
        <p14:creationId xmlns:p14="http://schemas.microsoft.com/office/powerpoint/2010/main" val="268173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Bôûi huyeát Chieân </a:t>
            </a:r>
            <a:r>
              <a:rPr lang="en-US"/>
              <a:t>Con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toâi </a:t>
            </a:r>
            <a:r>
              <a:rPr lang="en-US"/>
              <a:t>thanh saïch, </a:t>
            </a:r>
            <a:r>
              <a:rPr lang="en-US"/>
              <a:t/>
            </a:r>
            <a:br>
              <a:rPr lang="en-US"/>
            </a:br>
            <a:r>
              <a:rPr lang="en-US"/>
              <a:t>an bình, kính </a:t>
            </a:r>
            <a:r>
              <a:rPr lang="en-US"/>
              <a:t>ngôïi </a:t>
            </a:r>
            <a:br>
              <a:rPr lang="en-US"/>
            </a:br>
            <a:r>
              <a:rPr lang="en-US"/>
              <a:t>Chuùa </a:t>
            </a:r>
            <a:r>
              <a:rPr lang="en-US" smtClean="0"/>
              <a:t>Jeâsus!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187 – VINH THAY DANH JEÂSUS</a:t>
            </a:r>
          </a:p>
        </p:txBody>
      </p:sp>
    </p:spTree>
    <p:extLst>
      <p:ext uri="{BB962C8B-B14F-4D97-AF65-F5344CB8AC3E}">
        <p14:creationId xmlns:p14="http://schemas.microsoft.com/office/powerpoint/2010/main" val="66614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Chuùa cöùu toâi, oâi, </a:t>
            </a:r>
            <a:r>
              <a:rPr lang="en-US"/>
              <a:t/>
            </a:r>
            <a:br>
              <a:rPr lang="en-US"/>
            </a:br>
            <a:r>
              <a:rPr lang="en-US"/>
              <a:t>ôn </a:t>
            </a:r>
            <a:r>
              <a:rPr lang="en-US"/>
              <a:t>saâu roäng </a:t>
            </a:r>
            <a:r>
              <a:rPr lang="en-US"/>
              <a:t>voâ cuøng! </a:t>
            </a:r>
            <a:br>
              <a:rPr lang="en-US"/>
            </a:br>
            <a:r>
              <a:rPr lang="en-US"/>
              <a:t>Taâm </a:t>
            </a:r>
            <a:r>
              <a:rPr lang="en-US"/>
              <a:t>linh toâi coù Chuùa vui ngöï thuûy chung.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187 – VINH THAY DANH JEÂSUS</a:t>
            </a:r>
          </a:p>
        </p:txBody>
      </p:sp>
    </p:spTree>
    <p:extLst>
      <p:ext uri="{BB962C8B-B14F-4D97-AF65-F5344CB8AC3E}">
        <p14:creationId xmlns:p14="http://schemas.microsoft.com/office/powerpoint/2010/main" val="333336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Chuùa vôùi toâi </a:t>
            </a:r>
            <a:r>
              <a:rPr lang="en-US"/>
              <a:t>nôi </a:t>
            </a:r>
            <a:br>
              <a:rPr lang="en-US"/>
            </a:br>
            <a:r>
              <a:rPr lang="en-US"/>
              <a:t>thaäp </a:t>
            </a:r>
            <a:r>
              <a:rPr lang="en-US"/>
              <a:t>töï kia nghinh </a:t>
            </a:r>
            <a:r>
              <a:rPr lang="en-US"/>
              <a:t>phuøng, kính </a:t>
            </a:r>
            <a:r>
              <a:rPr lang="en-US"/>
              <a:t>ngôïi </a:t>
            </a:r>
            <a:br>
              <a:rPr lang="en-US"/>
            </a:br>
            <a:r>
              <a:rPr lang="en-US"/>
              <a:t>Chuùa </a:t>
            </a:r>
            <a:r>
              <a:rPr lang="en-US"/>
              <a:t>Jeâsus!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187 – VINH THAY DANH JEÂSUS</a:t>
            </a:r>
          </a:p>
        </p:txBody>
      </p:sp>
    </p:spTree>
    <p:extLst>
      <p:ext uri="{BB962C8B-B14F-4D97-AF65-F5344CB8AC3E}">
        <p14:creationId xmlns:p14="http://schemas.microsoft.com/office/powerpoint/2010/main" val="109724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Vinh </a:t>
            </a:r>
            <a:r>
              <a:rPr lang="en-US"/>
              <a:t>thay </a:t>
            </a:r>
            <a:r>
              <a:rPr lang="en-US" smtClean="0"/>
              <a:t>danh Jeâsus! Vinh </a:t>
            </a:r>
            <a:r>
              <a:rPr lang="en-US"/>
              <a:t>thay </a:t>
            </a:r>
            <a:r>
              <a:rPr lang="en-US"/>
              <a:t/>
            </a:r>
            <a:br>
              <a:rPr lang="en-US"/>
            </a:br>
            <a:r>
              <a:rPr lang="en-US"/>
              <a:t>danh </a:t>
            </a:r>
            <a:r>
              <a:rPr lang="en-US" smtClean="0"/>
              <a:t>Jeâsus!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187 – VINH THAY DANH JEÂSUS</a:t>
            </a:r>
          </a:p>
        </p:txBody>
      </p:sp>
    </p:spTree>
    <p:extLst>
      <p:ext uri="{BB962C8B-B14F-4D97-AF65-F5344CB8AC3E}">
        <p14:creationId xmlns:p14="http://schemas.microsoft.com/office/powerpoint/2010/main" val="2657479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Bôûi huyeát Chieân </a:t>
            </a:r>
            <a:r>
              <a:rPr lang="en-US"/>
              <a:t>Con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toâi </a:t>
            </a:r>
            <a:r>
              <a:rPr lang="en-US"/>
              <a:t>thanh saïch, </a:t>
            </a:r>
            <a:r>
              <a:rPr lang="en-US"/>
              <a:t/>
            </a:r>
            <a:br>
              <a:rPr lang="en-US"/>
            </a:br>
            <a:r>
              <a:rPr lang="en-US"/>
              <a:t>an bình, kính </a:t>
            </a:r>
            <a:r>
              <a:rPr lang="en-US"/>
              <a:t>ngôïi </a:t>
            </a:r>
            <a:br>
              <a:rPr lang="en-US"/>
            </a:br>
            <a:r>
              <a:rPr lang="en-US"/>
              <a:t>Chuùa </a:t>
            </a:r>
            <a:r>
              <a:rPr lang="en-US" smtClean="0"/>
              <a:t>Jeâsus!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187 – VINH THAY DANH JEÂSUS</a:t>
            </a:r>
          </a:p>
        </p:txBody>
      </p:sp>
    </p:spTree>
    <p:extLst>
      <p:ext uri="{BB962C8B-B14F-4D97-AF65-F5344CB8AC3E}">
        <p14:creationId xmlns:p14="http://schemas.microsoft.com/office/powerpoint/2010/main" val="3740941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260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VNI-Aptima</vt:lpstr>
      <vt:lpstr>VNI-Garam</vt:lpstr>
      <vt:lpstr>21_Custom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20</cp:revision>
  <dcterms:created xsi:type="dcterms:W3CDTF">2011-10-05T05:03:07Z</dcterms:created>
  <dcterms:modified xsi:type="dcterms:W3CDTF">2013-11-22T03:34:57Z</dcterms:modified>
</cp:coreProperties>
</file>