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70" r:id="rId15"/>
    <p:sldId id="271" r:id="rId16"/>
    <p:sldId id="272" r:id="rId17"/>
    <p:sldId id="273" r:id="rId18"/>
    <p:sldId id="282" r:id="rId19"/>
    <p:sldId id="283" r:id="rId20"/>
    <p:sldId id="276" r:id="rId21"/>
    <p:sldId id="277" r:id="rId22"/>
    <p:sldId id="278" r:id="rId23"/>
    <p:sldId id="279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9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KHOÂNG NHÔØ </a:t>
            </a:r>
            <a:br>
              <a:rPr lang="en-US"/>
            </a:br>
            <a:r>
              <a:rPr lang="en-US"/>
              <a:t>BAÏC VAØNG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190</a:t>
            </a:r>
          </a:p>
        </p:txBody>
      </p:sp>
    </p:spTree>
    <p:extLst>
      <p:ext uri="{BB962C8B-B14F-4D97-AF65-F5344CB8AC3E}">
        <p14:creationId xmlns:p14="http://schemas.microsoft.com/office/powerpoint/2010/main" val="946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coâng vieäc </a:t>
            </a:r>
            <a:r>
              <a:rPr lang="en-US" smtClean="0"/>
              <a:t>Jeâsus </a:t>
            </a:r>
            <a:r>
              <a:rPr lang="en-US"/>
              <a:t>treân caây goã nghóa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 kieâm </a:t>
            </a:r>
            <a:r>
              <a:rPr lang="en-US"/>
              <a:t>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16631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neàn ban ôn </a:t>
            </a:r>
            <a:r>
              <a:rPr lang="en-US" smtClean="0"/>
              <a:t>chaån </a:t>
            </a:r>
            <a:r>
              <a:rPr lang="en-US"/>
              <a:t>cöùu, </a:t>
            </a:r>
            <a:r>
              <a:rPr lang="en-US" smtClean="0"/>
              <a:t>huyeát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 tuoân </a:t>
            </a:r>
            <a:r>
              <a:rPr lang="en-US"/>
              <a:t>traøn.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7552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Hieän ta ñaéc cöùu, chaúng do baïc vôùi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vaøng</a:t>
            </a:r>
            <a:r>
              <a:rPr lang="en-US"/>
              <a:t>, duy aân ñieån </a:t>
            </a:r>
            <a:br>
              <a:rPr lang="en-US"/>
            </a:br>
            <a:r>
              <a:rPr lang="en-US"/>
              <a:t>cöùu ta hoaøn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2120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thaäp töï giaù, </a:t>
            </a:r>
            <a:br>
              <a:rPr lang="en-US"/>
            </a:br>
            <a:r>
              <a:rPr lang="en-US"/>
              <a:t>huyeát Jeâsus tuoân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</a:t>
            </a:r>
            <a:r>
              <a:rPr lang="en-US"/>
              <a:t>, bôûi aùi taâm,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hy </a:t>
            </a:r>
            <a:r>
              <a:rPr lang="en-US"/>
              <a:t>sinh </a:t>
            </a:r>
            <a:r>
              <a:rPr lang="en-US" smtClean="0"/>
              <a:t>moïi </a:t>
            </a:r>
            <a:r>
              <a:rPr lang="en-US"/>
              <a:t>ñaøng.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9666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Ta nay ñöôïc ôn </a:t>
            </a:r>
            <a:br>
              <a:rPr lang="en-US"/>
            </a:br>
            <a:r>
              <a:rPr lang="en-US"/>
              <a:t>cöùu khoâng nhôø chi </a:t>
            </a:r>
            <a:br>
              <a:rPr lang="en-US"/>
            </a:br>
            <a:r>
              <a:rPr lang="en-US"/>
              <a:t>baïc hay laø vaøng.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146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ñieàu raên thaùnh xöa ngaên treân ñöôøng phuïc hoaøn.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8431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coâng vieäc </a:t>
            </a:r>
            <a:r>
              <a:rPr lang="en-US" smtClean="0"/>
              <a:t>Jeâsus </a:t>
            </a:r>
            <a:r>
              <a:rPr lang="en-US"/>
              <a:t>treân caây goã nghóa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 kieâm </a:t>
            </a:r>
            <a:r>
              <a:rPr lang="en-US"/>
              <a:t>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6434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neàn ban ôn </a:t>
            </a:r>
            <a:r>
              <a:rPr lang="en-US" smtClean="0"/>
              <a:t>chaån </a:t>
            </a:r>
            <a:r>
              <a:rPr lang="en-US"/>
              <a:t>cöùu, </a:t>
            </a:r>
            <a:r>
              <a:rPr lang="en-US" smtClean="0"/>
              <a:t>caát </a:t>
            </a:r>
            <a:r>
              <a:rPr lang="en-US"/>
              <a:t>heát bao </a:t>
            </a:r>
            <a:br>
              <a:rPr lang="en-US"/>
            </a:br>
            <a:r>
              <a:rPr lang="en-US"/>
              <a:t>kinh hoaøng.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102957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Hieän ta ñaéc cöùu, chaúng do baïc vôùi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vaøng</a:t>
            </a:r>
            <a:r>
              <a:rPr lang="en-US"/>
              <a:t>, duy aân ñieån </a:t>
            </a:r>
            <a:br>
              <a:rPr lang="en-US"/>
            </a:br>
            <a:r>
              <a:rPr lang="en-US"/>
              <a:t>cöùu ta hoaøn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29908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thaäp töï giaù, </a:t>
            </a:r>
            <a:br>
              <a:rPr lang="en-US"/>
            </a:br>
            <a:r>
              <a:rPr lang="en-US"/>
              <a:t>huyeát Jeâsus tuoân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</a:t>
            </a:r>
            <a:r>
              <a:rPr lang="en-US"/>
              <a:t>, bôûi aùi taâm,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hy </a:t>
            </a:r>
            <a:r>
              <a:rPr lang="en-US"/>
              <a:t>sinh </a:t>
            </a:r>
            <a:r>
              <a:rPr lang="en-US" smtClean="0"/>
              <a:t>moïi </a:t>
            </a:r>
            <a:r>
              <a:rPr lang="en-US"/>
              <a:t>ñaøng.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4523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Ta nay ñöôïc ôn </a:t>
            </a:r>
            <a:br>
              <a:rPr lang="en-US"/>
            </a:br>
            <a:r>
              <a:rPr lang="en-US"/>
              <a:t>cöùu khoâng nhôø chi </a:t>
            </a:r>
            <a:br>
              <a:rPr lang="en-US"/>
            </a:br>
            <a:r>
              <a:rPr lang="en-US"/>
              <a:t>baïc hay laø vaøng. </a:t>
            </a:r>
          </a:p>
        </p:txBody>
      </p:sp>
    </p:spTree>
    <p:extLst>
      <p:ext uri="{BB962C8B-B14F-4D97-AF65-F5344CB8AC3E}">
        <p14:creationId xmlns:p14="http://schemas.microsoft.com/office/powerpoint/2010/main" val="8142624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Ta nay ñöôïc ôn </a:t>
            </a:r>
            <a:br>
              <a:rPr lang="en-US"/>
            </a:br>
            <a:r>
              <a:rPr lang="en-US"/>
              <a:t>cöùu khoâng nhôø chi </a:t>
            </a:r>
            <a:br>
              <a:rPr lang="en-US"/>
            </a:br>
            <a:r>
              <a:rPr lang="en-US"/>
              <a:t>baïc hay laø vaøng.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106793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Xöa nay veà thieân </a:t>
            </a:r>
            <a:br>
              <a:rPr lang="en-US"/>
            </a:br>
            <a:r>
              <a:rPr lang="en-US"/>
              <a:t>quoác ai hay mua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chuoäc </a:t>
            </a:r>
            <a:r>
              <a:rPr lang="en-US"/>
              <a:t>daëm ñaøng.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6950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coâng vieäc </a:t>
            </a:r>
            <a:r>
              <a:rPr lang="en-US" smtClean="0"/>
              <a:t>Jeâsus </a:t>
            </a:r>
            <a:r>
              <a:rPr lang="en-US"/>
              <a:t>treân caây goã nghóa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 kieâm </a:t>
            </a:r>
            <a:r>
              <a:rPr lang="en-US"/>
              <a:t>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12643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neàn ban ôn </a:t>
            </a:r>
            <a:r>
              <a:rPr lang="en-US" smtClean="0"/>
              <a:t>chaån cöùu, huyeát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 tuoân </a:t>
            </a:r>
            <a:r>
              <a:rPr lang="en-US"/>
              <a:t>traøn.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7269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Hieän ta ñaéc cöùu, chaúng do baïc vôùi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vaøng</a:t>
            </a:r>
            <a:r>
              <a:rPr lang="en-US"/>
              <a:t>, duy aân ñieån </a:t>
            </a:r>
            <a:br>
              <a:rPr lang="en-US"/>
            </a:br>
            <a:r>
              <a:rPr lang="en-US"/>
              <a:t>cöùu ta hoaøn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11675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thaäp töï giaù, </a:t>
            </a:r>
            <a:br>
              <a:rPr lang="en-US"/>
            </a:br>
            <a:r>
              <a:rPr lang="en-US"/>
              <a:t>huyeát Jeâsus tuoân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</a:t>
            </a:r>
            <a:r>
              <a:rPr lang="en-US"/>
              <a:t>, bôûi aùi taâm,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hy </a:t>
            </a:r>
            <a:r>
              <a:rPr lang="en-US"/>
              <a:t>sinh </a:t>
            </a:r>
            <a:r>
              <a:rPr lang="en-US" smtClean="0"/>
              <a:t>moïi </a:t>
            </a:r>
            <a:r>
              <a:rPr lang="en-US"/>
              <a:t>ñaøng.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13265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kim tieàn </a:t>
            </a:r>
            <a:r>
              <a:rPr lang="en-US" smtClean="0"/>
              <a:t>khoâng </a:t>
            </a:r>
            <a:r>
              <a:rPr lang="en-US"/>
              <a:t>theå </a:t>
            </a:r>
            <a:r>
              <a:rPr lang="en-US" smtClean="0"/>
              <a:t>ñem mua </a:t>
            </a:r>
            <a:r>
              <a:rPr lang="en-US"/>
              <a:t>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hoàn ngheøo </a:t>
            </a:r>
            <a:r>
              <a:rPr lang="en-US"/>
              <a:t>naøn.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7044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coâng vieäc </a:t>
            </a:r>
            <a:r>
              <a:rPr lang="en-US" smtClean="0"/>
              <a:t>Jeâsus </a:t>
            </a:r>
            <a:r>
              <a:rPr lang="en-US"/>
              <a:t>treân caây goã nghóa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nhaân kieâm </a:t>
            </a:r>
            <a:r>
              <a:rPr lang="en-US"/>
              <a:t>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6309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neàn ban ôn </a:t>
            </a:r>
            <a:r>
              <a:rPr lang="en-US" smtClean="0"/>
              <a:t>chaån </a:t>
            </a:r>
            <a:r>
              <a:rPr lang="en-US"/>
              <a:t>cöùu, </a:t>
            </a:r>
            <a:r>
              <a:rPr lang="en-US" smtClean="0"/>
              <a:t>huyeát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 tuoân </a:t>
            </a:r>
            <a:r>
              <a:rPr lang="en-US"/>
              <a:t>traøn.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2161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Hieän ta ñaéc cöùu, chaúng do baïc vôùi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vaøng</a:t>
            </a:r>
            <a:r>
              <a:rPr lang="en-US"/>
              <a:t>, duy aân ñieån </a:t>
            </a:r>
            <a:br>
              <a:rPr lang="en-US"/>
            </a:br>
            <a:r>
              <a:rPr lang="en-US"/>
              <a:t>cöùu ta hoaøn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408771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thaäp töï giaù, </a:t>
            </a:r>
            <a:br>
              <a:rPr lang="en-US"/>
            </a:br>
            <a:r>
              <a:rPr lang="en-US"/>
              <a:t>huyeát Jeâsus tuoân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</a:t>
            </a:r>
            <a:r>
              <a:rPr lang="en-US"/>
              <a:t>, bôûi aùi taâm,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hy </a:t>
            </a:r>
            <a:r>
              <a:rPr lang="en-US"/>
              <a:t>sinh </a:t>
            </a:r>
            <a:r>
              <a:rPr lang="en-US" smtClean="0"/>
              <a:t>moïi </a:t>
            </a:r>
            <a:r>
              <a:rPr lang="en-US"/>
              <a:t>ñaøng.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20036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Ta nay ñöôïc ôn </a:t>
            </a:r>
            <a:br>
              <a:rPr lang="en-US"/>
            </a:br>
            <a:r>
              <a:rPr lang="en-US"/>
              <a:t>cöùu khoâng nhôø chi </a:t>
            </a:r>
            <a:br>
              <a:rPr lang="en-US"/>
            </a:br>
            <a:r>
              <a:rPr lang="en-US"/>
              <a:t>baïc hay laø vaøng.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4312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Nguyeân con doøng </a:t>
            </a:r>
            <a:br>
              <a:rPr lang="en-US"/>
            </a:br>
            <a:r>
              <a:rPr lang="en-US"/>
              <a:t>A-ñam, sanh trong </a:t>
            </a:r>
            <a:br>
              <a:rPr lang="en-US"/>
            </a:br>
            <a:r>
              <a:rPr lang="en-US"/>
              <a:t>oâ toäi baàn haøn.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190 – KHOÂNG NHÔØ BAÏC VAØNG</a:t>
            </a:r>
          </a:p>
        </p:txBody>
      </p:sp>
    </p:spTree>
    <p:extLst>
      <p:ext uri="{BB962C8B-B14F-4D97-AF65-F5344CB8AC3E}">
        <p14:creationId xmlns:p14="http://schemas.microsoft.com/office/powerpoint/2010/main" val="35971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2011-10-05T06:30:41Z</dcterms:created>
  <dcterms:modified xsi:type="dcterms:W3CDTF">2013-11-22T04:37:03Z</dcterms:modified>
</cp:coreProperties>
</file>