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4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C7722-7A64-48B0-A4F8-E705AB8A2AC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22/11/2013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5C2-A6DD-4843-96F9-898BDE0CE1A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23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96592" y="289685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 sz="8800"/>
              <a:t>VÌ TOÂI</a:t>
            </a:r>
            <a:endParaRPr lang="en-US" sz="8800"/>
          </a:p>
        </p:txBody>
      </p:sp>
      <p:sp>
        <p:nvSpPr>
          <p:cNvPr id="5" name="TextBox 4"/>
          <p:cNvSpPr txBox="1"/>
          <p:nvPr/>
        </p:nvSpPr>
        <p:spPr>
          <a:xfrm>
            <a:off x="0" y="4204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600" b="1">
                <a:effectLst>
                  <a:glow rad="127000">
                    <a:schemeClr val="bg1"/>
                  </a:glow>
                </a:effectLst>
                <a:latin typeface="VNI-Garam" panose="020B7200000000000000" pitchFamily="34" charset="0"/>
              </a:defRPr>
            </a:lvl1pPr>
          </a:lstStyle>
          <a:p>
            <a:r>
              <a:rPr lang="en-US"/>
              <a:t>TOÂN VINH CHUÙA – THAÙNH CA </a:t>
            </a:r>
            <a:r>
              <a:rPr lang="en-US"/>
              <a:t>191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69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191 – VÌ TOÂI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661279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Vì toâi, vì toâi, </a:t>
            </a:r>
            <a:br>
              <a:rPr lang="en-US"/>
            </a:br>
            <a:r>
              <a:rPr lang="en-US"/>
              <a:t>Jeâsus vì toâi huyeát </a:t>
            </a:r>
            <a:br>
              <a:rPr lang="en-US"/>
            </a:br>
            <a:r>
              <a:rPr lang="en-US"/>
              <a:t>hoàng tuoân.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1729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102816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600" b="1">
                <a:solidFill>
                  <a:prstClr val="black"/>
                </a:solidFill>
                <a:effectLst>
                  <a:glow rad="127000">
                    <a:prstClr val="white"/>
                  </a:glow>
                </a:effectLst>
                <a:latin typeface="VNI-Aptima" pitchFamily="2" charset="0"/>
              </a:defRPr>
            </a:lvl1pPr>
          </a:lstStyle>
          <a:p>
            <a:r>
              <a:rPr lang="en-US"/>
              <a:t>Jeâsus cheát, huyeát </a:t>
            </a:r>
            <a:br>
              <a:rPr lang="en-US"/>
            </a:br>
            <a:r>
              <a:rPr lang="en-US"/>
              <a:t>baùu xoùa heát toäi</a:t>
            </a:r>
            <a:r>
              <a:rPr lang="en-US"/>
              <a:t>, </a:t>
            </a:r>
            <a:r>
              <a:rPr lang="en-US" smtClean="0"/>
              <a:t>vì </a:t>
            </a:r>
            <a:br>
              <a:rPr lang="en-US" smtClean="0"/>
            </a:br>
            <a:r>
              <a:rPr lang="en-US" smtClean="0"/>
              <a:t>toâi </a:t>
            </a:r>
            <a:r>
              <a:rPr lang="en-US"/>
              <a:t>Chuùa </a:t>
            </a:r>
            <a:r>
              <a:rPr lang="en-US"/>
              <a:t>khoå </a:t>
            </a:r>
            <a:r>
              <a:rPr lang="en-US" smtClean="0"/>
              <a:t>ñau</a:t>
            </a:r>
            <a:r>
              <a:rPr lang="en-US"/>
              <a:t>, 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vì </a:t>
            </a:r>
            <a:r>
              <a:rPr lang="en-US"/>
              <a:t>toâi, vì toâi.</a:t>
            </a:r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1" y="6019800"/>
            <a:ext cx="9144001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defRPr sz="3500" b="1">
                <a:solidFill>
                  <a:srgbClr val="FFFF00"/>
                </a:solidFill>
                <a:effectLst>
                  <a:glow rad="127000">
                    <a:schemeClr val="tx1"/>
                  </a:glow>
                </a:effectLst>
                <a:latin typeface="VNI-Garam" pitchFamily="34" charset="0"/>
              </a:defRPr>
            </a:lvl1pPr>
          </a:lstStyle>
          <a:p>
            <a:r>
              <a:rPr lang="en-US"/>
              <a:t>THAÙNH CA 191 – VÌ TOÂI</a:t>
            </a:r>
          </a:p>
        </p:txBody>
      </p:sp>
    </p:spTree>
    <p:extLst>
      <p:ext uri="{BB962C8B-B14F-4D97-AF65-F5344CB8AC3E}">
        <p14:creationId xmlns:p14="http://schemas.microsoft.com/office/powerpoint/2010/main" val="379475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VNI-Aptima</vt:lpstr>
      <vt:lpstr>VNI-Garam</vt:lpstr>
      <vt:lpstr>21_Custom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10</cp:revision>
  <dcterms:created xsi:type="dcterms:W3CDTF">2011-10-05T06:45:14Z</dcterms:created>
  <dcterms:modified xsi:type="dcterms:W3CDTF">2013-11-22T04:40:47Z</dcterms:modified>
</cp:coreProperties>
</file>