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7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CON SOÂNG </a:t>
            </a:r>
            <a:br>
              <a:rPr lang="en-US"/>
            </a:br>
            <a:r>
              <a:rPr lang="en-US"/>
              <a:t>TAÅY UEÁ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5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luoân bieát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linh nghieäm khoâng thoâi, </a:t>
            </a:r>
            <a:r>
              <a:rPr lang="en-US"/>
              <a:t>ôû </a:t>
            </a:r>
            <a:r>
              <a:rPr lang="en-US"/>
              <a:t>theá </a:t>
            </a:r>
            <a:r>
              <a:rPr lang="en-US"/>
              <a:t/>
            </a:r>
            <a:br>
              <a:rPr lang="en-US"/>
            </a:br>
            <a:r>
              <a:rPr lang="en-US"/>
              <a:t>gian </a:t>
            </a:r>
            <a:r>
              <a:rPr lang="en-US"/>
              <a:t>nhö cung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456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duy bieát Jeâsus, Jeâsus toâi, Jeâsus </a:t>
            </a:r>
            <a:r>
              <a:rPr lang="en-US"/>
              <a:t/>
            </a:r>
            <a:br>
              <a:rPr lang="en-US"/>
            </a:br>
            <a:r>
              <a:rPr lang="en-US"/>
              <a:t>cheát </a:t>
            </a:r>
            <a:r>
              <a:rPr lang="en-US"/>
              <a:t>thay toâi roài.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24400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Ñöôïc xem con soâng taåy ueá hoâm nay, </a:t>
            </a:r>
            <a:r>
              <a:rPr lang="en-US"/>
              <a:t>gieo </a:t>
            </a:r>
            <a:r>
              <a:rPr lang="en-US"/>
              <a:t>mình toâi xuoáng boãng traéng trong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381181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Jeâsus, </a:t>
            </a:r>
            <a:r>
              <a:rPr lang="en-US"/>
              <a:t/>
            </a:r>
            <a:br>
              <a:rPr lang="en-US"/>
            </a:br>
            <a:r>
              <a:rPr lang="en-US"/>
              <a:t>suoái </a:t>
            </a:r>
            <a:r>
              <a:rPr lang="en-US"/>
              <a:t>taåy thanh ñaây, </a:t>
            </a:r>
            <a:br>
              <a:rPr lang="en-US"/>
            </a:br>
            <a:r>
              <a:rPr lang="en-US"/>
              <a:t>toâi </a:t>
            </a:r>
            <a:r>
              <a:rPr lang="en-US"/>
              <a:t>ñöôïc thanh taåy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taåy thanh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34682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toâi </a:t>
            </a:r>
            <a:r>
              <a:rPr lang="en-US"/>
              <a:t>thaáy </a:t>
            </a:r>
            <a:r>
              <a:rPr lang="en-US" smtClean="0"/>
              <a:t>soâng </a:t>
            </a:r>
            <a:br>
              <a:rPr lang="en-US" smtClean="0"/>
            </a:br>
            <a:r>
              <a:rPr lang="en-US" smtClean="0"/>
              <a:t>saâu</a:t>
            </a:r>
            <a:r>
              <a:rPr lang="en-US"/>
              <a:t>, roäng </a:t>
            </a:r>
            <a:r>
              <a:rPr lang="en-US"/>
              <a:t>meânh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moâng</a:t>
            </a:r>
            <a:r>
              <a:rPr lang="en-US"/>
              <a:t>, </a:t>
            </a:r>
            <a:r>
              <a:rPr lang="en-US"/>
              <a:t>taåy </a:t>
            </a:r>
            <a:r>
              <a:rPr lang="en-US"/>
              <a:t>ueá taâm </a:t>
            </a:r>
            <a:r>
              <a:rPr lang="en-US"/>
              <a:t/>
            </a:r>
            <a:br>
              <a:rPr lang="en-US"/>
            </a:br>
            <a:r>
              <a:rPr lang="en-US"/>
              <a:t>toâi </a:t>
            </a:r>
            <a:r>
              <a:rPr lang="en-US"/>
              <a:t>saïch </a:t>
            </a:r>
            <a:r>
              <a:rPr lang="en-US"/>
              <a:t>roøng.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92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cöùu toâi do </a:t>
            </a:r>
            <a:r>
              <a:rPr lang="en-US"/>
              <a:t/>
            </a:r>
            <a:br>
              <a:rPr lang="en-US"/>
            </a:br>
            <a:r>
              <a:rPr lang="en-US"/>
              <a:t>quyeàn </a:t>
            </a:r>
            <a:r>
              <a:rPr lang="en-US"/>
              <a:t>voâ song, </a:t>
            </a:r>
            <a:r>
              <a:rPr lang="en-US"/>
              <a:t/>
            </a:r>
            <a:br>
              <a:rPr lang="en-US"/>
            </a:br>
            <a:r>
              <a:rPr lang="en-US"/>
              <a:t>chæ </a:t>
            </a:r>
            <a:r>
              <a:rPr lang="en-US"/>
              <a:t>choã </a:t>
            </a:r>
            <a:r>
              <a:rPr lang="en-US"/>
              <a:t>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tuoân gioït </a:t>
            </a:r>
            <a:r>
              <a:rPr lang="en-US"/>
              <a:t>hoàng.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2943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Ñöôïc xem con soâng taåy ueá hoâm nay, </a:t>
            </a:r>
            <a:r>
              <a:rPr lang="en-US"/>
              <a:t>gieo </a:t>
            </a:r>
            <a:r>
              <a:rPr lang="en-US"/>
              <a:t>mình toâi xuoáng boãng traéng trong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39111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Jeâsus, </a:t>
            </a:r>
            <a:r>
              <a:rPr lang="en-US"/>
              <a:t/>
            </a:r>
            <a:br>
              <a:rPr lang="en-US"/>
            </a:br>
            <a:r>
              <a:rPr lang="en-US"/>
              <a:t>suoái </a:t>
            </a:r>
            <a:r>
              <a:rPr lang="en-US"/>
              <a:t>taåy thanh ñaây, </a:t>
            </a:r>
            <a:br>
              <a:rPr lang="en-US"/>
            </a:br>
            <a:r>
              <a:rPr lang="en-US"/>
              <a:t>toâi </a:t>
            </a:r>
            <a:r>
              <a:rPr lang="en-US"/>
              <a:t>ñöôïc thanh taåy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taåy thanh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16776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Töø nay böôùc </a:t>
            </a:r>
            <a:r>
              <a:rPr lang="en-US"/>
              <a:t>ñi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/>
              <a:t>ñöôøng </a:t>
            </a:r>
            <a:r>
              <a:rPr lang="en-US"/>
              <a:t>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minh</a:t>
            </a:r>
            <a:r>
              <a:rPr lang="en-US"/>
              <a:t>, </a:t>
            </a:r>
            <a:r>
              <a:rPr lang="en-US"/>
              <a:t>löôùt </a:t>
            </a:r>
            <a:r>
              <a:rPr lang="en-US"/>
              <a:t>coõi nhaân </a:t>
            </a:r>
            <a:r>
              <a:rPr lang="en-US"/>
              <a:t>gian </a:t>
            </a:r>
            <a:r>
              <a:rPr lang="en-US" smtClean="0"/>
              <a:t>toäi </a:t>
            </a:r>
            <a:r>
              <a:rPr lang="en-US"/>
              <a:t>tình.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24692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Baïch y Chuùa ban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hoàn saïch tinh, </a:t>
            </a:r>
            <a:r>
              <a:rPr lang="en-US"/>
              <a:t/>
            </a:r>
            <a:br>
              <a:rPr lang="en-US"/>
            </a:br>
            <a:r>
              <a:rPr lang="en-US"/>
              <a:t>coù </a:t>
            </a:r>
            <a:r>
              <a:rPr lang="en-US"/>
              <a:t>Chuùa nôi taâm </a:t>
            </a:r>
            <a:r>
              <a:rPr lang="en-US"/>
              <a:t/>
            </a:r>
            <a:br>
              <a:rPr lang="en-US"/>
            </a:br>
            <a:r>
              <a:rPr lang="en-US"/>
              <a:t>ñieän </a:t>
            </a:r>
            <a:r>
              <a:rPr lang="en-US"/>
              <a:t>mình.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209386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Ñöôïc xem con soâng taåy ueá hoâm nay, </a:t>
            </a:r>
            <a:r>
              <a:rPr lang="en-US"/>
              <a:t>gieo </a:t>
            </a:r>
            <a:r>
              <a:rPr lang="en-US"/>
              <a:t>mình toâi xuoáng boãng traéng trong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325005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Jeâsus, </a:t>
            </a:r>
            <a:r>
              <a:rPr lang="en-US"/>
              <a:t/>
            </a:r>
            <a:br>
              <a:rPr lang="en-US"/>
            </a:br>
            <a:r>
              <a:rPr lang="en-US"/>
              <a:t>suoái </a:t>
            </a:r>
            <a:r>
              <a:rPr lang="en-US"/>
              <a:t>taåy thanh ñaây, </a:t>
            </a:r>
            <a:br>
              <a:rPr lang="en-US"/>
            </a:br>
            <a:r>
              <a:rPr lang="en-US"/>
              <a:t>toâi </a:t>
            </a:r>
            <a:r>
              <a:rPr lang="en-US"/>
              <a:t>ñöôïc thanh taåy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taåy thanh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192 – CON SOÂNG TAÅY UEÁ</a:t>
            </a:r>
          </a:p>
        </p:txBody>
      </p:sp>
    </p:spTree>
    <p:extLst>
      <p:ext uri="{BB962C8B-B14F-4D97-AF65-F5344CB8AC3E}">
        <p14:creationId xmlns:p14="http://schemas.microsoft.com/office/powerpoint/2010/main" val="113180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2011-10-05T06:46:59Z</dcterms:created>
  <dcterms:modified xsi:type="dcterms:W3CDTF">2013-11-22T05:04:16Z</dcterms:modified>
</cp:coreProperties>
</file>