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8F82-6D96-47BA-96C9-32B37B08AA05}" type="datetimeFigureOut">
              <a:rPr lang="en-US" smtClean="0"/>
              <a:t>23/11/2013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7354-1C33-40D0-A262-BC94AA39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8F82-6D96-47BA-96C9-32B37B08AA05}" type="datetimeFigureOut">
              <a:rPr lang="en-US" smtClean="0"/>
              <a:t>23/11/2013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7354-1C33-40D0-A262-BC94AA39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8F82-6D96-47BA-96C9-32B37B08AA05}" type="datetimeFigureOut">
              <a:rPr lang="en-US" smtClean="0"/>
              <a:t>23/11/2013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7354-1C33-40D0-A262-BC94AA39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8F82-6D96-47BA-96C9-32B37B08AA05}" type="datetimeFigureOut">
              <a:rPr lang="en-US" smtClean="0"/>
              <a:t>23/11/2013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7354-1C33-40D0-A262-BC94AA39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209800"/>
            <a:ext cx="4592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GAÀN THAÄP TÖÏ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193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0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Xin nhaéc trong </a:t>
            </a:r>
            <a:r>
              <a:rPr lang="en-US"/>
              <a:t/>
            </a:r>
            <a:br>
              <a:rPr lang="en-US"/>
            </a:br>
            <a:r>
              <a:rPr lang="en-US"/>
              <a:t>taâm </a:t>
            </a:r>
            <a:r>
              <a:rPr lang="en-US"/>
              <a:t>linh naày hoaøi, </a:t>
            </a:r>
            <a:r>
              <a:rPr lang="en-US"/>
              <a:t/>
            </a:r>
            <a:br>
              <a:rPr lang="en-US"/>
            </a:br>
            <a:r>
              <a:rPr lang="en-US"/>
              <a:t>veà </a:t>
            </a:r>
            <a:r>
              <a:rPr lang="en-US"/>
              <a:t>thaäp töï cuûa </a:t>
            </a:r>
            <a:r>
              <a:rPr lang="en-US"/>
              <a:t/>
            </a:r>
            <a:br>
              <a:rPr lang="en-US"/>
            </a:br>
            <a:r>
              <a:rPr lang="en-US"/>
              <a:t>Chuùa toâi.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9204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Ñöa daãn toâi suoát </a:t>
            </a:r>
            <a:r>
              <a:rPr lang="en-US"/>
              <a:t/>
            </a:r>
            <a:br>
              <a:rPr lang="en-US"/>
            </a:br>
            <a:r>
              <a:rPr lang="en-US"/>
              <a:t>ñeâm </a:t>
            </a:r>
            <a:r>
              <a:rPr lang="en-US"/>
              <a:t>lieàn ngaøy, </a:t>
            </a:r>
            <a:r>
              <a:rPr lang="en-US"/>
              <a:t/>
            </a:r>
            <a:br>
              <a:rPr lang="en-US"/>
            </a:br>
            <a:r>
              <a:rPr lang="en-US"/>
              <a:t>haèng </a:t>
            </a:r>
            <a:r>
              <a:rPr lang="en-US"/>
              <a:t>böôn theo </a:t>
            </a:r>
            <a:r>
              <a:rPr lang="en-US"/>
              <a:t/>
            </a:r>
            <a:br>
              <a:rPr lang="en-US"/>
            </a:br>
            <a:r>
              <a:rPr lang="en-US"/>
              <a:t>muïc </a:t>
            </a:r>
            <a:r>
              <a:rPr lang="en-US"/>
              <a:t>ñích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9093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Thaäp giaù Chuùa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thaäp </a:t>
            </a:r>
            <a:r>
              <a:rPr lang="en-US"/>
              <a:t>giaù Chuùa</a:t>
            </a:r>
            <a:r>
              <a:rPr lang="en-US"/>
              <a:t>,</a:t>
            </a:r>
            <a:br>
              <a:rPr lang="en-US"/>
            </a:br>
            <a:r>
              <a:rPr lang="en-US"/>
              <a:t>vinh </a:t>
            </a:r>
            <a:r>
              <a:rPr lang="en-US"/>
              <a:t>hieån toâi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</a:t>
            </a:r>
            <a:r>
              <a:rPr lang="en-US"/>
              <a:t>ñôøi.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259917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ñeán qua </a:t>
            </a:r>
            <a:r>
              <a:rPr lang="en-US"/>
              <a:t/>
            </a:r>
            <a:br>
              <a:rPr lang="en-US"/>
            </a:br>
            <a:r>
              <a:rPr lang="en-US"/>
              <a:t>beân kia </a:t>
            </a:r>
            <a:r>
              <a:rPr lang="en-US"/>
              <a:t>bôø roài, </a:t>
            </a:r>
            <a:r>
              <a:rPr lang="en-US"/>
              <a:t/>
            </a:r>
            <a:br>
              <a:rPr lang="en-US"/>
            </a:br>
            <a:r>
              <a:rPr lang="en-US"/>
              <a:t>ngaøy </a:t>
            </a:r>
            <a:r>
              <a:rPr lang="en-US"/>
              <a:t>ñeâm </a:t>
            </a:r>
            <a:r>
              <a:rPr lang="en-US"/>
              <a:t>an </a:t>
            </a:r>
            <a:br>
              <a:rPr lang="en-US"/>
            </a:br>
            <a:r>
              <a:rPr lang="en-US"/>
              <a:t>laïc </a:t>
            </a:r>
            <a:r>
              <a:rPr lang="en-US"/>
              <a:t>thaûnh thôi.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96719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Toâi ñöùng </a:t>
            </a:r>
            <a:r>
              <a:rPr lang="en-US"/>
              <a:t>beân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thaäp töï </a:t>
            </a:r>
            <a:r>
              <a:rPr lang="en-US"/>
              <a:t>nheï nhaøng, </a:t>
            </a:r>
            <a:r>
              <a:rPr lang="en-US"/>
              <a:t/>
            </a:r>
            <a:br>
              <a:rPr lang="en-US"/>
            </a:br>
            <a:r>
              <a:rPr lang="en-US"/>
              <a:t>haèng </a:t>
            </a:r>
            <a:r>
              <a:rPr lang="en-US"/>
              <a:t>troâng </a:t>
            </a:r>
            <a:r>
              <a:rPr lang="en-US"/>
              <a:t>mong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taùi </a:t>
            </a:r>
            <a:r>
              <a:rPr lang="en-US"/>
              <a:t>laâm.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6610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Nghinh tieáp toâi </a:t>
            </a:r>
            <a:r>
              <a:rPr lang="en-US"/>
              <a:t/>
            </a:r>
            <a:br>
              <a:rPr lang="en-US"/>
            </a:br>
            <a:r>
              <a:rPr lang="en-US"/>
              <a:t>böôùc </a:t>
            </a:r>
            <a:r>
              <a:rPr lang="en-US"/>
              <a:t>leân bôø vaøng, </a:t>
            </a:r>
            <a:r>
              <a:rPr lang="en-US"/>
              <a:t/>
            </a:r>
            <a:br>
              <a:rPr lang="en-US"/>
            </a:br>
            <a:r>
              <a:rPr lang="en-US"/>
              <a:t>lìa </a:t>
            </a:r>
            <a:r>
              <a:rPr lang="en-US"/>
              <a:t>xa nôi traàn </a:t>
            </a:r>
            <a:r>
              <a:rPr lang="en-US"/>
              <a:t/>
            </a:r>
            <a:br>
              <a:rPr lang="en-US"/>
            </a:br>
            <a:r>
              <a:rPr lang="en-US"/>
              <a:t>toái </a:t>
            </a:r>
            <a:r>
              <a:rPr lang="en-US"/>
              <a:t>taêm.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7956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Thaäp giaù Chuùa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thaäp </a:t>
            </a:r>
            <a:r>
              <a:rPr lang="en-US"/>
              <a:t>giaù Chuùa</a:t>
            </a:r>
            <a:r>
              <a:rPr lang="en-US"/>
              <a:t>,</a:t>
            </a:r>
            <a:br>
              <a:rPr lang="en-US"/>
            </a:br>
            <a:r>
              <a:rPr lang="en-US"/>
              <a:t>vinh </a:t>
            </a:r>
            <a:r>
              <a:rPr lang="en-US"/>
              <a:t>hieån toâi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</a:t>
            </a:r>
            <a:r>
              <a:rPr lang="en-US"/>
              <a:t>ñôøi.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47883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ñeán qua </a:t>
            </a:r>
            <a:r>
              <a:rPr lang="en-US"/>
              <a:t/>
            </a:r>
            <a:br>
              <a:rPr lang="en-US"/>
            </a:br>
            <a:r>
              <a:rPr lang="en-US"/>
              <a:t>beân kia </a:t>
            </a:r>
            <a:r>
              <a:rPr lang="en-US"/>
              <a:t>bôø roài, </a:t>
            </a:r>
            <a:r>
              <a:rPr lang="en-US"/>
              <a:t/>
            </a:r>
            <a:br>
              <a:rPr lang="en-US"/>
            </a:br>
            <a:r>
              <a:rPr lang="en-US"/>
              <a:t>ngaøy </a:t>
            </a:r>
            <a:r>
              <a:rPr lang="en-US"/>
              <a:t>ñeâm </a:t>
            </a:r>
            <a:r>
              <a:rPr lang="en-US"/>
              <a:t>an </a:t>
            </a:r>
            <a:br>
              <a:rPr lang="en-US"/>
            </a:br>
            <a:r>
              <a:rPr lang="en-US"/>
              <a:t>laïc </a:t>
            </a:r>
            <a:r>
              <a:rPr lang="en-US"/>
              <a:t>thaûnh thôi.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289874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Jeâsus giöõ toâi </a:t>
            </a:r>
            <a:r>
              <a:rPr lang="en-US"/>
              <a:t>gaàn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thaäp </a:t>
            </a:r>
            <a:r>
              <a:rPr lang="en-US"/>
              <a:t>töï, </a:t>
            </a:r>
            <a:r>
              <a:rPr lang="en-US"/>
              <a:t>gaàn </a:t>
            </a:r>
            <a:r>
              <a:rPr lang="en-US"/>
              <a:t>hoâng </a:t>
            </a:r>
            <a:r>
              <a:rPr lang="en-US"/>
              <a:t/>
            </a:r>
            <a:br>
              <a:rPr lang="en-US"/>
            </a:br>
            <a:r>
              <a:rPr lang="en-US"/>
              <a:t>tuoân </a:t>
            </a:r>
            <a:r>
              <a:rPr lang="en-US"/>
              <a:t>suoái huyeát </a:t>
            </a:r>
            <a:r>
              <a:rPr lang="en-US"/>
              <a:t>ra.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65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Löu xuaát ôû nôi </a:t>
            </a:r>
            <a:r>
              <a:rPr lang="en-US"/>
              <a:t/>
            </a:r>
            <a:br>
              <a:rPr lang="en-US"/>
            </a:br>
            <a:r>
              <a:rPr lang="en-US"/>
              <a:t>Goâ-goâ-tha</a:t>
            </a:r>
            <a:r>
              <a:rPr lang="en-US"/>
              <a:t>, </a:t>
            </a:r>
            <a:r>
              <a:rPr lang="en-US"/>
              <a:t>nghìn </a:t>
            </a:r>
            <a:br>
              <a:rPr lang="en-US"/>
            </a:br>
            <a:r>
              <a:rPr lang="en-US"/>
              <a:t>thu </a:t>
            </a:r>
            <a:r>
              <a:rPr lang="en-US"/>
              <a:t>coâng hieäu </a:t>
            </a:r>
            <a:r>
              <a:rPr lang="en-US"/>
              <a:t/>
            </a:r>
            <a:br>
              <a:rPr lang="en-US"/>
            </a:br>
            <a:r>
              <a:rPr lang="en-US"/>
              <a:t>chaúng </a:t>
            </a:r>
            <a:r>
              <a:rPr lang="en-US"/>
              <a:t>ngoa.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9880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Thaäp giaù Chuùa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thaäp </a:t>
            </a:r>
            <a:r>
              <a:rPr lang="en-US"/>
              <a:t>giaù Chuùa</a:t>
            </a:r>
            <a:r>
              <a:rPr lang="en-US"/>
              <a:t>,</a:t>
            </a:r>
            <a:br>
              <a:rPr lang="en-US"/>
            </a:br>
            <a:r>
              <a:rPr lang="en-US"/>
              <a:t>vinh </a:t>
            </a:r>
            <a:r>
              <a:rPr lang="en-US"/>
              <a:t>hieån toâi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</a:t>
            </a:r>
            <a:r>
              <a:rPr lang="en-US"/>
              <a:t>ñôøi.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7326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ñeán qua </a:t>
            </a:r>
            <a:r>
              <a:rPr lang="en-US"/>
              <a:t/>
            </a:r>
            <a:br>
              <a:rPr lang="en-US"/>
            </a:br>
            <a:r>
              <a:rPr lang="en-US"/>
              <a:t>beân kia </a:t>
            </a:r>
            <a:r>
              <a:rPr lang="en-US"/>
              <a:t>bôø roài, </a:t>
            </a:r>
            <a:r>
              <a:rPr lang="en-US"/>
              <a:t/>
            </a:r>
            <a:br>
              <a:rPr lang="en-US"/>
            </a:br>
            <a:r>
              <a:rPr lang="en-US"/>
              <a:t>ngaøy </a:t>
            </a:r>
            <a:r>
              <a:rPr lang="en-US"/>
              <a:t>ñeâm </a:t>
            </a:r>
            <a:r>
              <a:rPr lang="en-US"/>
              <a:t>an </a:t>
            </a:r>
            <a:br>
              <a:rPr lang="en-US"/>
            </a:br>
            <a:r>
              <a:rPr lang="en-US"/>
              <a:t>laïc </a:t>
            </a:r>
            <a:r>
              <a:rPr lang="en-US"/>
              <a:t>thaûnh thôi.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9754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Toâi ñöùng beân </a:t>
            </a:r>
            <a:r>
              <a:rPr lang="en-US"/>
              <a:t/>
            </a:r>
            <a:br>
              <a:rPr lang="en-US"/>
            </a:br>
            <a:r>
              <a:rPr lang="en-US"/>
              <a:t>thaäp </a:t>
            </a:r>
            <a:r>
              <a:rPr lang="en-US"/>
              <a:t>töï sôï seät, </a:t>
            </a:r>
            <a:r>
              <a:rPr lang="en-US"/>
              <a:t/>
            </a:r>
            <a:br>
              <a:rPr lang="en-US"/>
            </a:br>
            <a:r>
              <a:rPr lang="en-US"/>
              <a:t>tình </a:t>
            </a:r>
            <a:r>
              <a:rPr lang="en-US"/>
              <a:t>yeâu thöông </a:t>
            </a:r>
            <a:r>
              <a:rPr lang="en-US"/>
              <a:t/>
            </a:r>
            <a:br>
              <a:rPr lang="en-US"/>
            </a:br>
            <a:r>
              <a:rPr lang="en-US"/>
              <a:t>Chuùa </a:t>
            </a:r>
            <a:r>
              <a:rPr lang="en-US"/>
              <a:t>phuû </a:t>
            </a:r>
            <a:r>
              <a:rPr lang="en-US"/>
              <a:t>toâi.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1303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Kia, aùnh saùng </a:t>
            </a:r>
            <a:r>
              <a:rPr lang="en-US"/>
              <a:t/>
            </a:r>
            <a:br>
              <a:rPr lang="en-US"/>
            </a:br>
            <a:r>
              <a:rPr lang="en-US"/>
              <a:t>Sao </a:t>
            </a:r>
            <a:r>
              <a:rPr lang="en-US"/>
              <a:t>Mai röïc trôøi, </a:t>
            </a:r>
            <a:r>
              <a:rPr lang="en-US"/>
              <a:t/>
            </a:r>
            <a:br>
              <a:rPr lang="en-US"/>
            </a:br>
            <a:r>
              <a:rPr lang="en-US"/>
              <a:t>loøa </a:t>
            </a:r>
            <a:r>
              <a:rPr lang="en-US"/>
              <a:t>vinh quang </a:t>
            </a:r>
            <a:r>
              <a:rPr lang="en-US"/>
              <a:t/>
            </a:r>
            <a:br>
              <a:rPr lang="en-US"/>
            </a:br>
            <a:r>
              <a:rPr lang="en-US"/>
              <a:t>cuøng </a:t>
            </a:r>
            <a:r>
              <a:rPr lang="en-US"/>
              <a:t>khaép nôi.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40896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Thaäp giaù Chuùa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thaäp </a:t>
            </a:r>
            <a:r>
              <a:rPr lang="en-US"/>
              <a:t>giaù Chuùa</a:t>
            </a:r>
            <a:r>
              <a:rPr lang="en-US"/>
              <a:t>,</a:t>
            </a:r>
            <a:br>
              <a:rPr lang="en-US"/>
            </a:br>
            <a:r>
              <a:rPr lang="en-US"/>
              <a:t>vinh </a:t>
            </a:r>
            <a:r>
              <a:rPr lang="en-US"/>
              <a:t>hieån toâi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</a:t>
            </a:r>
            <a:r>
              <a:rPr lang="en-US"/>
              <a:t>ñôøi.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61797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ñeán qua </a:t>
            </a:r>
            <a:r>
              <a:rPr lang="en-US"/>
              <a:t/>
            </a:r>
            <a:br>
              <a:rPr lang="en-US"/>
            </a:br>
            <a:r>
              <a:rPr lang="en-US"/>
              <a:t>beân kia </a:t>
            </a:r>
            <a:r>
              <a:rPr lang="en-US"/>
              <a:t>bôø roài, </a:t>
            </a:r>
            <a:r>
              <a:rPr lang="en-US"/>
              <a:t/>
            </a:r>
            <a:br>
              <a:rPr lang="en-US"/>
            </a:br>
            <a:r>
              <a:rPr lang="en-US"/>
              <a:t>ngaøy </a:t>
            </a:r>
            <a:r>
              <a:rPr lang="en-US"/>
              <a:t>ñeâm </a:t>
            </a:r>
            <a:r>
              <a:rPr lang="en-US"/>
              <a:t>an </a:t>
            </a:r>
            <a:br>
              <a:rPr lang="en-US"/>
            </a:br>
            <a:r>
              <a:rPr lang="en-US"/>
              <a:t>laïc </a:t>
            </a:r>
            <a:r>
              <a:rPr lang="en-US"/>
              <a:t>thaûnh thôi.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193 – GAÀN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56820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2011-10-05T06:55:15Z</dcterms:created>
  <dcterms:modified xsi:type="dcterms:W3CDTF">2013-11-23T05:04:13Z</dcterms:modified>
</cp:coreProperties>
</file>