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0" r:id="rId16"/>
    <p:sldId id="271" r:id="rId17"/>
    <p:sldId id="272" r:id="rId18"/>
    <p:sldId id="273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F30A-4E62-4F67-B69C-CD7E91EA922F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D706-A498-483D-BCD8-9533FE9BF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F30A-4E62-4F67-B69C-CD7E91EA922F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D706-A498-483D-BCD8-9533FE9BF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F30A-4E62-4F67-B69C-CD7E91EA922F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D706-A498-483D-BCD8-9533FE9BF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F30A-4E62-4F67-B69C-CD7E91EA922F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D706-A498-483D-BCD8-9533FE9BF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895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HA-LEÂ-LU-GIA, KHEN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194</a:t>
            </a:r>
          </a:p>
        </p:txBody>
      </p:sp>
    </p:spTree>
    <p:extLst>
      <p:ext uri="{BB962C8B-B14F-4D97-AF65-F5344CB8AC3E}">
        <p14:creationId xmlns:p14="http://schemas.microsoft.com/office/powerpoint/2010/main" val="141510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Thaàn töû ñoå </a:t>
            </a:r>
            <a:br>
              <a:rPr lang="en-US"/>
            </a:br>
            <a:r>
              <a:rPr lang="en-US"/>
              <a:t>huyeát cöùu ta, </a:t>
            </a:r>
            <a:br>
              <a:rPr lang="en-US"/>
            </a:br>
            <a:r>
              <a:rPr lang="en-US"/>
              <a:t>vaäy ta neân </a:t>
            </a:r>
            <a:br>
              <a:rPr lang="en-US"/>
            </a:br>
            <a:r>
              <a:rPr lang="en-US"/>
              <a:t>rao giaûng ra.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5772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Söï ñaéc thaéng </a:t>
            </a:r>
            <a:br>
              <a:rPr lang="en-US"/>
            </a:br>
            <a:r>
              <a:rPr lang="en-US"/>
              <a:t>cuûa thaäp giaù,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khen thaäp töï!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2018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Ha-leâ-lu-gia,</a:t>
            </a:r>
          </a:p>
          <a:p>
            <a:r>
              <a:rPr lang="en-US"/>
              <a:t>Ha-leâ-lu-gia,</a:t>
            </a:r>
          </a:p>
          <a:p>
            <a:r>
              <a:rPr lang="en-US"/>
              <a:t>ngaøy ñeâm luoân </a:t>
            </a:r>
            <a:r>
              <a:rPr lang="en-US" smtClean="0"/>
              <a:t>ca </a:t>
            </a:r>
            <a:br>
              <a:rPr lang="en-US" smtClean="0"/>
            </a:br>
            <a:r>
              <a:rPr lang="en-US" smtClean="0"/>
              <a:t>xöôùng </a:t>
            </a:r>
            <a:r>
              <a:rPr lang="en-US"/>
              <a:t>thaäp giaù!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4728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Ha-leâ-lu-gia,</a:t>
            </a:r>
          </a:p>
          <a:p>
            <a:r>
              <a:rPr lang="en-US"/>
              <a:t>Ha-leâ-lu-gia,</a:t>
            </a:r>
          </a:p>
          <a:p>
            <a:r>
              <a:rPr lang="en-US"/>
              <a:t>Ñaéc thaéng luoân luoân</a:t>
            </a:r>
          </a:p>
          <a:p>
            <a:r>
              <a:rPr lang="en-US"/>
              <a:t>giöõa chuùng ta!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4547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Choán naày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nôï ñeàn</a:t>
            </a:r>
            <a:r>
              <a:rPr lang="en-US"/>
              <a:t>, toäi tha,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41206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Gaùnh toäi Ngaøi </a:t>
            </a:r>
            <a:br>
              <a:rPr lang="en-US"/>
            </a:br>
            <a:r>
              <a:rPr lang="en-US"/>
              <a:t>chòu vì ta, 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40288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Taïi ñaây ta nay </a:t>
            </a:r>
            <a:br>
              <a:rPr lang="en-US"/>
            </a:br>
            <a:r>
              <a:rPr lang="en-US"/>
              <a:t>ñöùng quanh,</a:t>
            </a:r>
            <a:br>
              <a:rPr lang="en-US"/>
            </a:br>
            <a:r>
              <a:rPr lang="en-US"/>
              <a:t>tuïng ca Chieân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teá </a:t>
            </a:r>
            <a:r>
              <a:rPr lang="en-US"/>
              <a:t>sanh.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2272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Laø Chuùa soáng, </a:t>
            </a:r>
            <a:br>
              <a:rPr lang="en-US"/>
            </a:br>
            <a:r>
              <a:rPr lang="en-US"/>
              <a:t>chính Vua </a:t>
            </a:r>
            <a:r>
              <a:rPr lang="en-US" smtClean="0"/>
              <a:t>thaùnh</a:t>
            </a:r>
            <a:r>
              <a:rPr lang="en-US"/>
              <a:t>,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khen thaäp töï!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88047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Ha-leâ-lu-gia,</a:t>
            </a:r>
          </a:p>
          <a:p>
            <a:r>
              <a:rPr lang="en-US"/>
              <a:t>Ha-leâ-lu-gia,</a:t>
            </a:r>
          </a:p>
          <a:p>
            <a:r>
              <a:rPr lang="en-US"/>
              <a:t>ngaøy ñeâm luoân </a:t>
            </a:r>
            <a:r>
              <a:rPr lang="en-US" smtClean="0"/>
              <a:t>ca </a:t>
            </a:r>
            <a:br>
              <a:rPr lang="en-US" smtClean="0"/>
            </a:br>
            <a:r>
              <a:rPr lang="en-US" smtClean="0"/>
              <a:t>xöôùng </a:t>
            </a:r>
            <a:r>
              <a:rPr lang="en-US"/>
              <a:t>thaäp giaù!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40513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Ha-leâ-lu-gia,</a:t>
            </a:r>
          </a:p>
          <a:p>
            <a:r>
              <a:rPr lang="en-US"/>
              <a:t>Ha-leâ-lu-gia,</a:t>
            </a:r>
          </a:p>
          <a:p>
            <a:r>
              <a:rPr lang="en-US"/>
              <a:t>Ñaéc thaéng luoân luoân</a:t>
            </a:r>
          </a:p>
          <a:p>
            <a:r>
              <a:rPr lang="en-US"/>
              <a:t>giöõa chuùng ta!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8756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Ñaùng ngôïi </a:t>
            </a:r>
            <a:br>
              <a:rPr lang="en-US"/>
            </a:br>
            <a:r>
              <a:rPr lang="en-US"/>
              <a:t>thaäp töï baøn an,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 </a:t>
            </a:r>
          </a:p>
        </p:txBody>
      </p:sp>
    </p:spTree>
    <p:extLst>
      <p:ext uri="{BB962C8B-B14F-4D97-AF65-F5344CB8AC3E}">
        <p14:creationId xmlns:p14="http://schemas.microsoft.com/office/powerpoint/2010/main" val="116283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Choáng cöï noä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ñaøo cuoàng </a:t>
            </a:r>
            <a:r>
              <a:rPr lang="en-US"/>
              <a:t>lan,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5306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Daàu aâm ty </a:t>
            </a:r>
            <a:br>
              <a:rPr lang="en-US"/>
            </a:br>
            <a:r>
              <a:rPr lang="en-US"/>
              <a:t>phun toá gioâng, </a:t>
            </a:r>
            <a:br>
              <a:rPr lang="en-US"/>
            </a:br>
            <a:r>
              <a:rPr lang="en-US"/>
              <a:t>traàn gian ghen </a:t>
            </a:r>
            <a:br>
              <a:rPr lang="en-US"/>
            </a:br>
            <a:r>
              <a:rPr lang="en-US"/>
              <a:t>tuoâng taán coâng.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13409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Thaäp giaù chaúng </a:t>
            </a:r>
            <a:br>
              <a:rPr lang="en-US"/>
            </a:br>
            <a:r>
              <a:rPr lang="en-US"/>
              <a:t>chuùt nao nuùng, 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khen thaäp töï!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1375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Ha-leâ-lu-gia,</a:t>
            </a:r>
          </a:p>
          <a:p>
            <a:r>
              <a:rPr lang="en-US"/>
              <a:t>Ha-leâ-lu-gia,</a:t>
            </a:r>
          </a:p>
          <a:p>
            <a:r>
              <a:rPr lang="en-US"/>
              <a:t>ngaøy ñeâm luoân </a:t>
            </a:r>
            <a:r>
              <a:rPr lang="en-US" smtClean="0"/>
              <a:t>ca </a:t>
            </a:r>
            <a:br>
              <a:rPr lang="en-US" smtClean="0"/>
            </a:br>
            <a:r>
              <a:rPr lang="en-US" smtClean="0"/>
              <a:t>xöôùng </a:t>
            </a:r>
            <a:r>
              <a:rPr lang="en-US"/>
              <a:t>thaäp giaù!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9405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Ha-leâ-lu-gia,</a:t>
            </a:r>
          </a:p>
          <a:p>
            <a:r>
              <a:rPr lang="en-US"/>
              <a:t>Ha-leâ-lu-gia,</a:t>
            </a:r>
          </a:p>
          <a:p>
            <a:r>
              <a:rPr lang="en-US"/>
              <a:t>Ñaéc thaéng luoân luoân</a:t>
            </a:r>
          </a:p>
          <a:p>
            <a:r>
              <a:rPr lang="en-US"/>
              <a:t>giöõa chuùng ta!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7861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Muoân ñôøi </a:t>
            </a:r>
            <a:r>
              <a:rPr lang="en-US" smtClean="0"/>
              <a:t>thaäp </a:t>
            </a:r>
            <a:br>
              <a:rPr lang="en-US" smtClean="0"/>
            </a:br>
            <a:r>
              <a:rPr lang="en-US" smtClean="0"/>
              <a:t>töï coøn </a:t>
            </a:r>
            <a:r>
              <a:rPr lang="en-US"/>
              <a:t>nguyeân, 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0402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Choã naày raïng </a:t>
            </a:r>
            <a:br>
              <a:rPr lang="en-US"/>
            </a:br>
            <a:r>
              <a:rPr lang="en-US"/>
              <a:t>loøa aân ñieån,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194 – HA-LEÂ-LU-GIA, KHEN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6678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273</Words>
  <Application>Microsoft Office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2011-10-05T07:05:50Z</dcterms:created>
  <dcterms:modified xsi:type="dcterms:W3CDTF">2013-11-23T05:54:07Z</dcterms:modified>
</cp:coreProperties>
</file>