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7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6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2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8288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ÑÔØI TOÂI LAÁY </a:t>
            </a:r>
            <a:br>
              <a:rPr lang="en-US"/>
            </a:br>
            <a:r>
              <a:rPr lang="en-US"/>
              <a:t>THAÄP TÖÏ LAØM HIEÅN VINH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  <p:sp>
        <p:nvSpPr>
          <p:cNvPr id="5" name="TextBox 4"/>
          <p:cNvSpPr txBox="1"/>
          <p:nvPr/>
        </p:nvSpPr>
        <p:spPr>
          <a:xfrm>
            <a:off x="2" y="1102816"/>
            <a:ext cx="91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Ñôøi toâi laáy </a:t>
            </a:r>
            <a:r>
              <a:rPr lang="en-US"/>
              <a:t>thaäp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töï </a:t>
            </a:r>
            <a:r>
              <a:rPr lang="en-US"/>
              <a:t>laøm hieån vinh, </a:t>
            </a:r>
            <a:br>
              <a:rPr lang="en-US"/>
            </a:br>
            <a:r>
              <a:rPr lang="en-US"/>
              <a:t>cao ngaát treân </a:t>
            </a:r>
            <a:r>
              <a:rPr lang="en-US"/>
              <a:t>thôøi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cuoäc </a:t>
            </a:r>
            <a:r>
              <a:rPr lang="en-US"/>
              <a:t>ñieâu linh.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Nghìn tia saùng Kinh Thaùnh giao chieáu kia, giao chieáu treân </a:t>
            </a:r>
            <a:br>
              <a:rPr lang="en-US"/>
            </a:br>
            <a:r>
              <a:rPr lang="en-US"/>
              <a:t>ñænh thaäp töï kìa.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31475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Söï ñau ñôùn trong </a:t>
            </a:r>
            <a:br>
              <a:rPr lang="en-US"/>
            </a:br>
            <a:r>
              <a:rPr lang="en-US"/>
              <a:t>ñôøi röôït ñuoåi toâi, </a:t>
            </a:r>
            <a:br>
              <a:rPr lang="en-US"/>
            </a:br>
            <a:r>
              <a:rPr lang="en-US"/>
              <a:t>bao öôùc voïng döôøng tuyeät voïng thoâi.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9279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thaäp giaù khoâng </a:t>
            </a:r>
            <a:br>
              <a:rPr lang="en-US"/>
            </a:br>
            <a:r>
              <a:rPr lang="en-US"/>
              <a:t>boû toâi nöûa chöøng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nhöng </a:t>
            </a:r>
            <a:r>
              <a:rPr lang="en-US"/>
              <a:t>chieáu tia </a:t>
            </a:r>
            <a:br>
              <a:rPr lang="en-US"/>
            </a:br>
            <a:r>
              <a:rPr lang="en-US"/>
              <a:t>thaùi an vui möøng.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18823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Ñôøi toâi coù maët </a:t>
            </a:r>
            <a:r>
              <a:rPr lang="en-US"/>
              <a:t>trôøi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roïi </a:t>
            </a:r>
            <a:r>
              <a:rPr lang="en-US"/>
              <a:t>phöôùc laønh, </a:t>
            </a:r>
            <a:br>
              <a:rPr lang="en-US"/>
            </a:br>
            <a:r>
              <a:rPr lang="en-US"/>
              <a:t>chaân aùi tình </a:t>
            </a:r>
            <a:r>
              <a:rPr lang="en-US"/>
              <a:t>haøo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quang </a:t>
            </a:r>
            <a:r>
              <a:rPr lang="en-US"/>
              <a:t>vaây quanh.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1030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thaäp giaù soi </a:t>
            </a:r>
            <a:br>
              <a:rPr lang="en-US"/>
            </a:br>
            <a:r>
              <a:rPr lang="en-US"/>
              <a:t>suoát ngaøy cuûa toâi, </a:t>
            </a:r>
            <a:br>
              <a:rPr lang="en-US"/>
            </a:br>
            <a:r>
              <a:rPr lang="en-US"/>
              <a:t>röïc rôõ theâm ñeán </a:t>
            </a:r>
            <a:br>
              <a:rPr lang="en-US"/>
            </a:br>
            <a:r>
              <a:rPr lang="en-US"/>
              <a:t>muoân muoân ñôøi.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21415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Duø muoân moái </a:t>
            </a:r>
            <a:br>
              <a:rPr lang="en-US"/>
            </a:br>
            <a:r>
              <a:rPr lang="en-US"/>
              <a:t>tai hoïa hoaëc phöôùc laønh, neân thaùnh nhôø thaäp töï dieäu vinh.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23764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Doøng an thaùi do </a:t>
            </a:r>
            <a:br>
              <a:rPr lang="en-US"/>
            </a:br>
            <a:r>
              <a:rPr lang="en-US"/>
              <a:t>suoái naày phaùt nguyeân, taâm trí toâi khoaùi </a:t>
            </a:r>
            <a:br>
              <a:rPr lang="en-US"/>
            </a:br>
            <a:r>
              <a:rPr lang="en-US"/>
              <a:t>laïc veïn tuyeàn.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z="3500" spc="0" smtClean="0"/>
              <a:t>Tc 199 – Ñôøi Toâi Laáy Thaäp Töï Laøm Hieån Vinh</a:t>
            </a:r>
            <a:endParaRPr lang="en-US" sz="3500" spc="0"/>
          </a:p>
        </p:txBody>
      </p:sp>
    </p:spTree>
    <p:extLst>
      <p:ext uri="{BB962C8B-B14F-4D97-AF65-F5344CB8AC3E}">
        <p14:creationId xmlns:p14="http://schemas.microsoft.com/office/powerpoint/2010/main" val="28717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HP-Amazone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2011-10-05T16:01:39Z</dcterms:created>
  <dcterms:modified xsi:type="dcterms:W3CDTF">2013-12-24T01:45:19Z</dcterms:modified>
</cp:coreProperties>
</file>