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6" r:id="rId12"/>
    <p:sldId id="267" r:id="rId13"/>
    <p:sldId id="274" r:id="rId14"/>
    <p:sldId id="275" r:id="rId15"/>
    <p:sldId id="270" r:id="rId16"/>
    <p:sldId id="271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0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2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75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MAÉT TA HAÈNG </a:t>
            </a:r>
            <a:br>
              <a:rPr lang="en-US"/>
            </a:br>
            <a:r>
              <a:rPr lang="en-US"/>
              <a:t>DAÉT NGÖÔI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200</a:t>
            </a:r>
          </a:p>
        </p:txBody>
      </p:sp>
    </p:spTree>
    <p:extLst>
      <p:ext uri="{BB962C8B-B14F-4D97-AF65-F5344CB8AC3E}">
        <p14:creationId xmlns:p14="http://schemas.microsoft.com/office/powerpoint/2010/main" val="71430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Ñieàu thaâm taâm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ngöôi </a:t>
            </a:r>
            <a:r>
              <a:rPr lang="en-US"/>
              <a:t>mong öôùc haèng ngaøy, bò hö khoâng, </a:t>
            </a:r>
            <a:br>
              <a:rPr lang="en-US"/>
            </a:br>
            <a:r>
              <a:rPr lang="en-US"/>
              <a:t>tieâu taùn thay thaûy.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</p:spTree>
    <p:extLst>
      <p:ext uri="{BB962C8B-B14F-4D97-AF65-F5344CB8AC3E}">
        <p14:creationId xmlns:p14="http://schemas.microsoft.com/office/powerpoint/2010/main" val="14366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Nghe caâu Chuùa höùa ñöôïc vöõng chí ngay: “Maét Ta nhìn vaø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dìu </a:t>
            </a:r>
            <a:r>
              <a:rPr lang="en-US"/>
              <a:t>chaân </a:t>
            </a:r>
            <a:r>
              <a:rPr lang="en-US" smtClean="0"/>
              <a:t>ngöôi.”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</p:spTree>
    <p:extLst>
      <p:ext uri="{BB962C8B-B14F-4D97-AF65-F5344CB8AC3E}">
        <p14:creationId xmlns:p14="http://schemas.microsoft.com/office/powerpoint/2010/main" val="238079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Chính Ta ñöa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ñöôøng</a:t>
            </a:r>
            <a:r>
              <a:rPr lang="en-US"/>
              <a:t>, dìu daét böôùc ngöôi, Ta laáy maét </a:t>
            </a:r>
            <a:br>
              <a:rPr lang="en-US"/>
            </a:br>
            <a:r>
              <a:rPr lang="en-US"/>
              <a:t>ñöa ngöôi naøo lôi.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</p:spTree>
    <p:extLst>
      <p:ext uri="{BB962C8B-B14F-4D97-AF65-F5344CB8AC3E}">
        <p14:creationId xmlns:p14="http://schemas.microsoft.com/office/powerpoint/2010/main" val="319577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nhaân gian leân </a:t>
            </a:r>
            <a:br>
              <a:rPr lang="en-US"/>
            </a:br>
            <a:r>
              <a:rPr lang="en-US"/>
              <a:t>thieân cung töôi môùi, maét Ta haèng daét </a:t>
            </a:r>
            <a:br>
              <a:rPr lang="en-US"/>
            </a:br>
            <a:r>
              <a:rPr lang="en-US"/>
              <a:t>ngöôi troïn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</p:spTree>
    <p:extLst>
      <p:ext uri="{BB962C8B-B14F-4D97-AF65-F5344CB8AC3E}">
        <p14:creationId xmlns:p14="http://schemas.microsoft.com/office/powerpoint/2010/main" val="110466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Hoài ngöôi nghe </a:t>
            </a:r>
            <a:br>
              <a:rPr lang="en-US"/>
            </a:br>
            <a:r>
              <a:rPr lang="en-US"/>
              <a:t>hôi thôû ñaõ gaàn taøn, </a:t>
            </a:r>
            <a:br>
              <a:rPr lang="en-US"/>
            </a:br>
            <a:r>
              <a:rPr lang="en-US"/>
              <a:t>kìa, </a:t>
            </a:r>
            <a:r>
              <a:rPr lang="en-US" smtClean="0"/>
              <a:t>Vò </a:t>
            </a:r>
            <a:r>
              <a:rPr lang="en-US"/>
              <a:t>H</a:t>
            </a:r>
            <a:r>
              <a:rPr lang="en-US" smtClean="0"/>
              <a:t>oa </a:t>
            </a:r>
            <a:r>
              <a:rPr lang="en-US"/>
              <a:t>tieâu </a:t>
            </a:r>
            <a:br>
              <a:rPr lang="en-US"/>
            </a:br>
            <a:r>
              <a:rPr lang="en-US"/>
              <a:t>vaãn tuyeân phaùn.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</p:spTree>
    <p:extLst>
      <p:ext uri="{BB962C8B-B14F-4D97-AF65-F5344CB8AC3E}">
        <p14:creationId xmlns:p14="http://schemas.microsoft.com/office/powerpoint/2010/main" val="412325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Baèng caâu kim ngoân </a:t>
            </a:r>
            <a:br>
              <a:rPr lang="en-US"/>
            </a:br>
            <a:r>
              <a:rPr lang="en-US"/>
              <a:t>aân aùi chöùa chan: </a:t>
            </a:r>
            <a:br>
              <a:rPr lang="en-US"/>
            </a:br>
            <a:r>
              <a:rPr lang="en-US"/>
              <a:t>“Maét Ta nhìn vaø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dìu </a:t>
            </a:r>
            <a:r>
              <a:rPr lang="en-US"/>
              <a:t>chaân </a:t>
            </a:r>
            <a:r>
              <a:rPr lang="en-US" smtClean="0"/>
              <a:t>ngöôi.”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</p:spTree>
    <p:extLst>
      <p:ext uri="{BB962C8B-B14F-4D97-AF65-F5344CB8AC3E}">
        <p14:creationId xmlns:p14="http://schemas.microsoft.com/office/powerpoint/2010/main" val="12463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Chính Ta ñöa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ñöôøng</a:t>
            </a:r>
            <a:r>
              <a:rPr lang="en-US"/>
              <a:t>, dìu daét böôùc ngöôi, Ta laáy maét </a:t>
            </a:r>
            <a:br>
              <a:rPr lang="en-US"/>
            </a:br>
            <a:r>
              <a:rPr lang="en-US"/>
              <a:t>ñöa ngöôi naøo lôi.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</p:spTree>
    <p:extLst>
      <p:ext uri="{BB962C8B-B14F-4D97-AF65-F5344CB8AC3E}">
        <p14:creationId xmlns:p14="http://schemas.microsoft.com/office/powerpoint/2010/main" val="24257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nhaân gian leân </a:t>
            </a:r>
            <a:br>
              <a:rPr lang="en-US"/>
            </a:br>
            <a:r>
              <a:rPr lang="en-US"/>
              <a:t>thieân cung töôi môùi, maét Ta haèng daét </a:t>
            </a:r>
            <a:br>
              <a:rPr lang="en-US"/>
            </a:br>
            <a:r>
              <a:rPr lang="en-US"/>
              <a:t>ngöôi troïn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</p:spTree>
    <p:extLst>
      <p:ext uri="{BB962C8B-B14F-4D97-AF65-F5344CB8AC3E}">
        <p14:creationId xmlns:p14="http://schemas.microsoft.com/office/powerpoint/2010/main" val="179005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Naày laø kim ngoân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Chuùa </a:t>
            </a:r>
            <a:r>
              <a:rPr lang="en-US"/>
              <a:t>höùa ñôøi ñôøi </a:t>
            </a:r>
            <a:br>
              <a:rPr lang="en-US"/>
            </a:br>
            <a:r>
              <a:rPr lang="en-US"/>
              <a:t>cuøng ai ñang ñi </a:t>
            </a:r>
            <a:br>
              <a:rPr lang="en-US"/>
            </a:br>
            <a:r>
              <a:rPr lang="en-US"/>
              <a:t>ñöôøng meâ moûi.</a:t>
            </a:r>
          </a:p>
        </p:txBody>
      </p:sp>
    </p:spTree>
    <p:extLst>
      <p:ext uri="{BB962C8B-B14F-4D97-AF65-F5344CB8AC3E}">
        <p14:creationId xmlns:p14="http://schemas.microsoft.com/office/powerpoint/2010/main" val="39949100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nhaân gian leân </a:t>
            </a:r>
            <a:br>
              <a:rPr lang="en-US"/>
            </a:br>
            <a:r>
              <a:rPr lang="en-US"/>
              <a:t>thieân quoác saùng </a:t>
            </a:r>
            <a:r>
              <a:rPr lang="en-US" smtClean="0"/>
              <a:t>töôi, </a:t>
            </a:r>
            <a:r>
              <a:rPr lang="en-US"/>
              <a:t>“Maét Ta nhìn vaø </a:t>
            </a:r>
            <a:br>
              <a:rPr lang="en-US"/>
            </a:br>
            <a:r>
              <a:rPr lang="en-US"/>
              <a:t>dìu chaân </a:t>
            </a:r>
            <a:r>
              <a:rPr lang="en-US" smtClean="0"/>
              <a:t>ngöôi.”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</p:spTree>
    <p:extLst>
      <p:ext uri="{BB962C8B-B14F-4D97-AF65-F5344CB8AC3E}">
        <p14:creationId xmlns:p14="http://schemas.microsoft.com/office/powerpoint/2010/main" val="31412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Chính Ta ñöa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ñöôøng</a:t>
            </a:r>
            <a:r>
              <a:rPr lang="en-US"/>
              <a:t>, dìu daét böôùc ngöôi, Ta laáy maét </a:t>
            </a:r>
            <a:br>
              <a:rPr lang="en-US"/>
            </a:br>
            <a:r>
              <a:rPr lang="en-US"/>
              <a:t>ñöa ngöôi naøo lôi.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</p:spTree>
    <p:extLst>
      <p:ext uri="{BB962C8B-B14F-4D97-AF65-F5344CB8AC3E}">
        <p14:creationId xmlns:p14="http://schemas.microsoft.com/office/powerpoint/2010/main" val="153546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nhaân gian leân </a:t>
            </a:r>
            <a:br>
              <a:rPr lang="en-US"/>
            </a:br>
            <a:r>
              <a:rPr lang="en-US"/>
              <a:t>thieân cung töôi môùi, maét Ta haèng daét </a:t>
            </a:r>
            <a:br>
              <a:rPr lang="en-US"/>
            </a:br>
            <a:r>
              <a:rPr lang="en-US"/>
              <a:t>ngöôi troïn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</p:spTree>
    <p:extLst>
      <p:ext uri="{BB962C8B-B14F-4D97-AF65-F5344CB8AC3E}">
        <p14:creationId xmlns:p14="http://schemas.microsoft.com/office/powerpoint/2010/main" val="271320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Daàu khi thua möu caùm doã buoàn phieàn,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baïn </a:t>
            </a:r>
            <a:r>
              <a:rPr lang="en-US"/>
              <a:t>thaân khoâng yeâu thöông thaêm vieáng.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</p:spTree>
    <p:extLst>
      <p:ext uri="{BB962C8B-B14F-4D97-AF65-F5344CB8AC3E}">
        <p14:creationId xmlns:p14="http://schemas.microsoft.com/office/powerpoint/2010/main" val="135418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Mau nghe caâu </a:t>
            </a:r>
            <a:br>
              <a:rPr lang="en-US"/>
            </a:br>
            <a:r>
              <a:rPr lang="en-US"/>
              <a:t>kim ngoân laùnh laùnh khuyeân: “Maét Ta nhìn vaø dìu chaân </a:t>
            </a:r>
            <a:r>
              <a:rPr lang="en-US" smtClean="0"/>
              <a:t>ngöôi.”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</p:spTree>
    <p:extLst>
      <p:ext uri="{BB962C8B-B14F-4D97-AF65-F5344CB8AC3E}">
        <p14:creationId xmlns:p14="http://schemas.microsoft.com/office/powerpoint/2010/main" val="124971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Chính Ta ñöa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ñöôøng</a:t>
            </a:r>
            <a:r>
              <a:rPr lang="en-US"/>
              <a:t>, dìu daét böôùc ngöôi, Ta laáy maét </a:t>
            </a:r>
            <a:br>
              <a:rPr lang="en-US"/>
            </a:br>
            <a:r>
              <a:rPr lang="en-US"/>
              <a:t>ñöa ngöôi naøo lôi.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</p:spTree>
    <p:extLst>
      <p:ext uri="{BB962C8B-B14F-4D97-AF65-F5344CB8AC3E}">
        <p14:creationId xmlns:p14="http://schemas.microsoft.com/office/powerpoint/2010/main" val="311902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nhaân gian leân </a:t>
            </a:r>
            <a:br>
              <a:rPr lang="en-US"/>
            </a:br>
            <a:r>
              <a:rPr lang="en-US"/>
              <a:t>thieân cung töôi môùi, maét Ta haèng daét </a:t>
            </a:r>
            <a:br>
              <a:rPr lang="en-US"/>
            </a:br>
            <a:r>
              <a:rPr lang="en-US"/>
              <a:t>ngöôi troïn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200 – MAÉT TA HAÈNG DAÉT NGÖÔI</a:t>
            </a:r>
          </a:p>
        </p:txBody>
      </p:sp>
    </p:spTree>
    <p:extLst>
      <p:ext uri="{BB962C8B-B14F-4D97-AF65-F5344CB8AC3E}">
        <p14:creationId xmlns:p14="http://schemas.microsoft.com/office/powerpoint/2010/main" val="262815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2011-10-05T16:10:00Z</dcterms:created>
  <dcterms:modified xsi:type="dcterms:W3CDTF">2013-12-24T02:44:22Z</dcterms:modified>
</cp:coreProperties>
</file>