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8" r:id="rId17"/>
    <p:sldId id="279" r:id="rId18"/>
    <p:sldId id="280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6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9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A7DC-DCEA-4834-8CF3-C8CD64166F55}" type="datetimeFigureOut">
              <a:rPr lang="en-US" smtClean="0"/>
              <a:pPr/>
              <a:t>24/12/2013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CA75-BBEE-49FB-BE53-73C18778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504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TROÂNG MONG THIEÂN AÂN</a:t>
            </a:r>
            <a:endParaRPr lang="en-US" sz="80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2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Baàn nhaân ôi, hoâm </a:t>
            </a:r>
            <a:br>
              <a:rPr lang="en-US"/>
            </a:br>
            <a:r>
              <a:rPr lang="en-US"/>
              <a:t>nay mau ñem cho </a:t>
            </a:r>
            <a:br>
              <a:rPr lang="en-US"/>
            </a:br>
            <a:r>
              <a:rPr lang="en-US"/>
              <a:t>Ngaøi bình ñaát saïch trong troáng khoâng.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Ñaõ lau taïi </a:t>
            </a:r>
            <a:br>
              <a:rPr lang="en-US"/>
            </a:br>
            <a:r>
              <a:rPr lang="en-US"/>
              <a:t>doøng huyeát </a:t>
            </a:r>
            <a:br>
              <a:rPr lang="en-US"/>
            </a:br>
            <a:r>
              <a:rPr lang="en-US"/>
              <a:t>Jeâsus.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Quyø </a:t>
            </a:r>
            <a:r>
              <a:rPr lang="en-US"/>
              <a:t>beân </a:t>
            </a:r>
            <a:r>
              <a:rPr lang="en-US" smtClean="0"/>
              <a:t>ngoâi vinh </a:t>
            </a:r>
            <a:r>
              <a:rPr lang="en-US"/>
              <a:t>quang, anh </a:t>
            </a:r>
            <a:r>
              <a:rPr lang="en-US"/>
              <a:t>em </a:t>
            </a:r>
            <a:r>
              <a:rPr lang="en-US" smtClean="0"/>
              <a:t>khieâm </a:t>
            </a:r>
            <a:r>
              <a:rPr lang="en-US"/>
              <a:t>cung, thaønh </a:t>
            </a:r>
            <a:r>
              <a:rPr lang="en-US"/>
              <a:t>taâm </a:t>
            </a:r>
            <a:r>
              <a:rPr lang="en-US" smtClean="0"/>
              <a:t>daâng </a:t>
            </a:r>
            <a:r>
              <a:rPr lang="en-US"/>
              <a:t>leân, ngöûa troâng.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roùt xuoáng </a:t>
            </a:r>
            <a:br>
              <a:rPr lang="en-US"/>
            </a:br>
            <a:r>
              <a:rPr lang="en-US"/>
              <a:t>chöùa chan </a:t>
            </a:r>
            <a:br>
              <a:rPr lang="en-US"/>
            </a:br>
            <a:r>
              <a:rPr lang="en-US"/>
              <a:t>Thaàn du.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Ngaøi seõ </a:t>
            </a:r>
            <a:br>
              <a:rPr lang="en-US"/>
            </a:br>
            <a:r>
              <a:rPr lang="en-US"/>
              <a:t>chaéc chaén ñoå </a:t>
            </a:r>
            <a:br>
              <a:rPr lang="en-US"/>
            </a:br>
            <a:r>
              <a:rPr lang="en-US"/>
              <a:t>phöôùc xuoáng taâm </a:t>
            </a:r>
            <a:br>
              <a:rPr lang="en-US"/>
            </a:br>
            <a:r>
              <a:rPr lang="en-US"/>
              <a:t>anh tuoân 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Thaùnh ngoân </a:t>
            </a:r>
            <a:br>
              <a:rPr lang="en-US"/>
            </a:br>
            <a:r>
              <a:rPr lang="en-US"/>
              <a:t>nay ñang coøn vang: </a:t>
            </a:r>
            <a:br>
              <a:rPr lang="en-US"/>
            </a:br>
            <a:r>
              <a:rPr lang="en-US"/>
              <a:t>“Ñem huõ ngöôi mau, ñem </a:t>
            </a:r>
            <a:r>
              <a:rPr lang="en-US"/>
              <a:t>nhieàu </a:t>
            </a:r>
            <a:r>
              <a:rPr lang="en-US" smtClean="0"/>
              <a:t>leân.”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Ngaøi seõ </a:t>
            </a:r>
            <a:br>
              <a:rPr lang="en-US"/>
            </a:br>
            <a:r>
              <a:rPr lang="en-US"/>
              <a:t>chaéc chaén ñoå phöôùc </a:t>
            </a:r>
            <a:br>
              <a:rPr lang="en-US"/>
            </a:br>
            <a:r>
              <a:rPr lang="en-US"/>
              <a:t>xuoáng taâm linh</a:t>
            </a:r>
            <a:br>
              <a:rPr lang="en-US"/>
            </a:br>
            <a:r>
              <a:rPr lang="en-US"/>
              <a:t> anh lieàn.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anh </a:t>
            </a:r>
            <a:br>
              <a:rPr lang="en-US"/>
            </a:br>
            <a:r>
              <a:rPr lang="en-US"/>
              <a:t>daãy Thaùnh Linh, </a:t>
            </a:r>
            <a:br>
              <a:rPr lang="en-US"/>
            </a:br>
            <a:r>
              <a:rPr lang="en-US"/>
              <a:t>naêng quyeàn.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Ngaøi ban </a:t>
            </a:r>
            <a:r>
              <a:rPr lang="en-US"/>
              <a:t>cho </a:t>
            </a:r>
            <a:r>
              <a:rPr lang="en-US" smtClean="0"/>
              <a:t>linh</a:t>
            </a:r>
            <a:br>
              <a:rPr lang="en-US" smtClean="0"/>
            </a:br>
            <a:r>
              <a:rPr lang="en-US" smtClean="0"/>
              <a:t>aân </a:t>
            </a:r>
            <a:r>
              <a:rPr lang="en-US"/>
              <a:t>sung dinh </a:t>
            </a:r>
            <a:r>
              <a:rPr lang="en-US"/>
              <a:t>nhö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nguoàn </a:t>
            </a:r>
            <a:r>
              <a:rPr lang="en-US"/>
              <a:t>daàu baát tuyeät </a:t>
            </a:r>
            <a:br>
              <a:rPr lang="en-US"/>
            </a:br>
            <a:r>
              <a:rPr lang="en-US"/>
              <a:t>thanh khieát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AÙi taâm Ngaøi </a:t>
            </a:r>
            <a:br>
              <a:rPr lang="en-US"/>
            </a:br>
            <a:r>
              <a:rPr lang="en-US"/>
              <a:t>naøo coù </a:t>
            </a:r>
            <a:br>
              <a:rPr lang="en-US"/>
            </a:br>
            <a:r>
              <a:rPr lang="en-US"/>
              <a:t>ñoåi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Naày anh ñang </a:t>
            </a:r>
            <a:br>
              <a:rPr lang="en-US"/>
            </a:br>
            <a:r>
              <a:rPr lang="en-US"/>
              <a:t>troâng mong thieân </a:t>
            </a:r>
            <a:br>
              <a:rPr lang="en-US"/>
            </a:br>
            <a:r>
              <a:rPr lang="en-US"/>
              <a:t>aân dö daät töø Jeâsus </a:t>
            </a:r>
            <a:br>
              <a:rPr lang="en-US"/>
            </a:br>
            <a:r>
              <a:rPr lang="en-US"/>
              <a:t>ban xuoáng ngay. </a:t>
            </a:r>
          </a:p>
        </p:txBody>
      </p:sp>
    </p:spTree>
    <p:extLst>
      <p:ext uri="{BB962C8B-B14F-4D97-AF65-F5344CB8AC3E}">
        <p14:creationId xmlns:p14="http://schemas.microsoft.com/office/powerpoint/2010/main" val="42150638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ban </a:t>
            </a:r>
            <a:r>
              <a:rPr lang="en-US"/>
              <a:t>luoân </a:t>
            </a:r>
            <a:r>
              <a:rPr lang="en-US" smtClean="0"/>
              <a:t>linh </a:t>
            </a:r>
            <a:r>
              <a:rPr lang="en-US"/>
              <a:t>aân, linh </a:t>
            </a:r>
            <a:r>
              <a:rPr lang="en-US"/>
              <a:t>naêng </a:t>
            </a:r>
            <a:r>
              <a:rPr lang="en-US" smtClean="0"/>
              <a:t>cho </a:t>
            </a:r>
            <a:r>
              <a:rPr lang="en-US"/>
              <a:t>nhö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lôøi </a:t>
            </a:r>
            <a:r>
              <a:rPr lang="en-US"/>
              <a:t>vaøng </a:t>
            </a:r>
            <a:r>
              <a:rPr lang="en-US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Kinh </a:t>
            </a:r>
            <a:r>
              <a:rPr lang="en-US"/>
              <a:t>Thaùnh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Ñaày daãy </a:t>
            </a:r>
            <a:br>
              <a:rPr lang="en-US"/>
            </a:br>
            <a:r>
              <a:rPr lang="en-US"/>
              <a:t>moãi huõ trong </a:t>
            </a:r>
            <a:br>
              <a:rPr lang="en-US"/>
            </a:br>
            <a:r>
              <a:rPr lang="en-US"/>
              <a:t>giôø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Ngaøi seõ </a:t>
            </a:r>
            <a:br>
              <a:rPr lang="en-US"/>
            </a:br>
            <a:r>
              <a:rPr lang="en-US"/>
              <a:t>chaéc chaén ñoå </a:t>
            </a:r>
            <a:br>
              <a:rPr lang="en-US"/>
            </a:br>
            <a:r>
              <a:rPr lang="en-US"/>
              <a:t>phöôùc xuoáng taâm </a:t>
            </a:r>
            <a:br>
              <a:rPr lang="en-US"/>
            </a:br>
            <a:r>
              <a:rPr lang="en-US"/>
              <a:t>anh tuoân 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Thaùnh ngoân </a:t>
            </a:r>
            <a:br>
              <a:rPr lang="en-US"/>
            </a:br>
            <a:r>
              <a:rPr lang="en-US"/>
              <a:t>nay ñang coøn vang: </a:t>
            </a:r>
            <a:br>
              <a:rPr lang="en-US"/>
            </a:br>
            <a:r>
              <a:rPr lang="en-US"/>
              <a:t>“Ñem huõ ngöôi mau, ñem </a:t>
            </a:r>
            <a:r>
              <a:rPr lang="en-US"/>
              <a:t>nhieàu </a:t>
            </a:r>
            <a:r>
              <a:rPr lang="en-US" smtClean="0"/>
              <a:t>leân.”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Ngaøi seõ </a:t>
            </a:r>
            <a:br>
              <a:rPr lang="en-US"/>
            </a:br>
            <a:r>
              <a:rPr lang="en-US"/>
              <a:t>chaéc chaén ñoå phöôùc </a:t>
            </a:r>
            <a:br>
              <a:rPr lang="en-US"/>
            </a:br>
            <a:r>
              <a:rPr lang="en-US"/>
              <a:t>xuoáng taâm linh</a:t>
            </a:r>
            <a:br>
              <a:rPr lang="en-US"/>
            </a:br>
            <a:r>
              <a:rPr lang="en-US"/>
              <a:t> anh lieàn.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anh </a:t>
            </a:r>
            <a:br>
              <a:rPr lang="en-US"/>
            </a:br>
            <a:r>
              <a:rPr lang="en-US"/>
              <a:t>daãy Thaùnh Linh, </a:t>
            </a:r>
            <a:br>
              <a:rPr lang="en-US"/>
            </a:br>
            <a:r>
              <a:rPr lang="en-US"/>
              <a:t>naêng quyeàn.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taâm hoàn </a:t>
            </a:r>
            <a:br>
              <a:rPr lang="en-US"/>
            </a:br>
            <a:r>
              <a:rPr lang="en-US"/>
              <a:t>ñôøi soáng </a:t>
            </a:r>
            <a:br>
              <a:rPr lang="en-US"/>
            </a:br>
            <a:r>
              <a:rPr lang="en-US"/>
              <a:t>phaûi khoâng?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anh neân tin </a:t>
            </a:r>
            <a:br>
              <a:rPr lang="en-US"/>
            </a:br>
            <a:r>
              <a:rPr lang="en-US"/>
              <a:t>nhö kim ngoân Cha ta truyeàn löu trong </a:t>
            </a:r>
            <a:br>
              <a:rPr lang="en-US"/>
            </a:br>
            <a:r>
              <a:rPr lang="en-US"/>
              <a:t>Kinh Thaùnh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thaùnh xöa, </a:t>
            </a:r>
            <a:br>
              <a:rPr lang="en-US"/>
            </a:br>
            <a:r>
              <a:rPr lang="en-US"/>
              <a:t>theo quy </a:t>
            </a:r>
            <a:br>
              <a:rPr lang="en-US"/>
            </a:br>
            <a:r>
              <a:rPr lang="en-US"/>
              <a:t>ñieàu chung.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Kìa, Ngaøi seõ </a:t>
            </a:r>
            <a:br>
              <a:rPr lang="en-US"/>
            </a:br>
            <a:r>
              <a:rPr lang="en-US"/>
              <a:t>chaéc chaén ñoå </a:t>
            </a:r>
            <a:br>
              <a:rPr lang="en-US"/>
            </a:br>
            <a:r>
              <a:rPr lang="en-US"/>
              <a:t>phöôùc xuoáng taâm </a:t>
            </a:r>
            <a:br>
              <a:rPr lang="en-US"/>
            </a:br>
            <a:r>
              <a:rPr lang="en-US"/>
              <a:t>anh tuoân traøn.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Thaùnh ngoân </a:t>
            </a:r>
            <a:br>
              <a:rPr lang="en-US"/>
            </a:br>
            <a:r>
              <a:rPr lang="en-US"/>
              <a:t>nay ñang coøn vang: </a:t>
            </a:r>
            <a:br>
              <a:rPr lang="en-US"/>
            </a:br>
            <a:r>
              <a:rPr lang="en-US"/>
              <a:t>“Ñem huõ ngöôi mau, ñem </a:t>
            </a:r>
            <a:r>
              <a:rPr lang="en-US"/>
              <a:t>nhieàu </a:t>
            </a:r>
            <a:r>
              <a:rPr lang="en-US" smtClean="0"/>
              <a:t>leân.”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Ngaøi seõ </a:t>
            </a:r>
            <a:br>
              <a:rPr lang="en-US"/>
            </a:br>
            <a:r>
              <a:rPr lang="en-US"/>
              <a:t>chaéc chaén ñoå phöôùc </a:t>
            </a:r>
            <a:br>
              <a:rPr lang="en-US"/>
            </a:br>
            <a:r>
              <a:rPr lang="en-US"/>
              <a:t>xuoáng taâm linh</a:t>
            </a:r>
            <a:br>
              <a:rPr lang="en-US"/>
            </a:br>
            <a:r>
              <a:rPr lang="en-US"/>
              <a:t> anh lieàn.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anh </a:t>
            </a:r>
            <a:br>
              <a:rPr lang="en-US"/>
            </a:br>
            <a:r>
              <a:rPr lang="en-US"/>
              <a:t>daãy Thaùnh Linh, </a:t>
            </a:r>
            <a:br>
              <a:rPr lang="en-US"/>
            </a:br>
            <a:r>
              <a:rPr lang="en-US"/>
              <a:t>naêng quyeàn.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96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THAÙNH CA </a:t>
            </a:r>
            <a:r>
              <a:rPr lang="en-US"/>
              <a:t>203 </a:t>
            </a:r>
            <a:r>
              <a:rPr lang="en-US"/>
              <a:t>– </a:t>
            </a:r>
            <a:r>
              <a:rPr lang="en-US"/>
              <a:t>TROÂNG MONG THIEÂN AÂN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20</cp:revision>
  <dcterms:created xsi:type="dcterms:W3CDTF">2008-10-29T00:21:12Z</dcterms:created>
  <dcterms:modified xsi:type="dcterms:W3CDTF">2013-12-24T03:06:38Z</dcterms:modified>
</cp:coreProperties>
</file>