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5" r:id="rId2"/>
  </p:sldMasterIdLst>
  <p:sldIdLst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73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1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0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0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8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1646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GAËP ÑÖÔÏC </a:t>
            </a:r>
            <a:br>
              <a:rPr lang="en-US"/>
            </a:br>
            <a:r>
              <a:rPr lang="en-US"/>
              <a:t>THIEÁT HÖÕU</a:t>
            </a:r>
          </a:p>
        </p:txBody>
      </p:sp>
    </p:spTree>
    <p:extLst>
      <p:ext uri="{BB962C8B-B14F-4D97-AF65-F5344CB8AC3E}">
        <p14:creationId xmlns:p14="http://schemas.microsoft.com/office/powerpoint/2010/main" val="19194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Gaëp ñöôïc Thieát höõu, </a:t>
            </a:r>
            <a:br>
              <a:rPr lang="en-US"/>
            </a:br>
            <a:r>
              <a:rPr lang="en-US"/>
              <a:t>thoûa thích taâm toâi! </a:t>
            </a:r>
            <a:br>
              <a:rPr lang="en-US"/>
            </a:br>
            <a:r>
              <a:rPr lang="en-US"/>
              <a:t>Jeâsus nhaän ñöôïc </a:t>
            </a:r>
            <a:br>
              <a:rPr lang="en-US"/>
            </a:br>
            <a:r>
              <a:rPr lang="en-US"/>
              <a:t>moïi quyeàn naêng.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10240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09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Haønh trình tôùi choán vinh hieån ñôøi ñôøi, </a:t>
            </a:r>
            <a:br>
              <a:rPr lang="en-US"/>
            </a:br>
            <a:r>
              <a:rPr lang="en-US"/>
              <a:t>do Ngaøi ñöa toâi </a:t>
            </a:r>
            <a:br>
              <a:rPr lang="en-US"/>
            </a:br>
            <a:r>
              <a:rPr lang="en-US"/>
              <a:t>vaøo bình 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26297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Ñöôïc maõi maõi vinh </a:t>
            </a:r>
            <a:br>
              <a:rPr lang="en-US"/>
            </a:br>
            <a:r>
              <a:rPr lang="en-US"/>
              <a:t>dieäu ôû thieân cung, </a:t>
            </a:r>
            <a:br>
              <a:rPr lang="en-US"/>
            </a:br>
            <a:r>
              <a:rPr lang="en-US"/>
              <a:t>quan nieäm naày </a:t>
            </a:r>
            <a:br>
              <a:rPr lang="en-US"/>
            </a:br>
            <a:r>
              <a:rPr lang="en-US"/>
              <a:t>giuïc giaõ baûn taâm.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12521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09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giôø tænh thöùc, </a:t>
            </a:r>
            <a:br>
              <a:rPr lang="en-US"/>
            </a:br>
            <a:r>
              <a:rPr lang="en-US"/>
              <a:t>chieán ñaáu beàn loøng, </a:t>
            </a:r>
            <a:br>
              <a:rPr lang="en-US"/>
            </a:br>
            <a:r>
              <a:rPr lang="en-US"/>
              <a:t>sau ñöôïc bình an </a:t>
            </a:r>
            <a:br>
              <a:rPr lang="en-US"/>
            </a:br>
            <a:r>
              <a:rPr lang="en-US"/>
              <a:t>ngaøn ngaøn naêm.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18994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Gaëp ñöôïc Thieát höõu, </a:t>
            </a:r>
            <a:br>
              <a:rPr lang="en-US"/>
            </a:br>
            <a:r>
              <a:rPr lang="en-US"/>
              <a:t>thoûa thích taâm toâi! Khoan nhaân, thaønh </a:t>
            </a:r>
            <a:br>
              <a:rPr lang="en-US"/>
            </a:br>
            <a:r>
              <a:rPr lang="en-US"/>
              <a:t>thaät vaø hieàn nhu.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345309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09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Vò Thoáng Soaùi, </a:t>
            </a:r>
            <a:br>
              <a:rPr lang="en-US"/>
            </a:br>
            <a:r>
              <a:rPr lang="en-US"/>
              <a:t>Möu Só troïn ñôøi, </a:t>
            </a:r>
            <a:br>
              <a:rPr lang="en-US"/>
            </a:br>
            <a:r>
              <a:rPr lang="en-US"/>
              <a:t>binh vöïc toâi nhö </a:t>
            </a:r>
            <a:br>
              <a:rPr lang="en-US"/>
            </a:br>
            <a:r>
              <a:rPr lang="en-US"/>
              <a:t>moät traïng sö.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8233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09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trìu meán toâi </a:t>
            </a:r>
            <a:br>
              <a:rPr lang="en-US"/>
            </a:br>
            <a:r>
              <a:rPr lang="en-US"/>
              <a:t>noàng thaém khoân phai, khoâng quyeàn naøo </a:t>
            </a:r>
            <a:br>
              <a:rPr lang="en-US"/>
            </a:br>
            <a:r>
              <a:rPr lang="en-US"/>
              <a:t>chia reõ Chuùa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41523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Ñòa nguïc, soáng, </a:t>
            </a:r>
            <a:br>
              <a:rPr lang="en-US"/>
            </a:br>
            <a:r>
              <a:rPr lang="en-US"/>
              <a:t>cheát, caû vuõ truï naày, </a:t>
            </a:r>
            <a:br>
              <a:rPr lang="en-US"/>
            </a:br>
            <a:r>
              <a:rPr lang="en-US"/>
              <a:t>khoâng heà! Ñôøi toâi </a:t>
            </a:r>
            <a:br>
              <a:rPr lang="en-US"/>
            </a:br>
            <a:r>
              <a:rPr lang="en-US"/>
              <a:t>thuoäc Ngaøi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31059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Gaëp ñöôïc Thieát höõu, </a:t>
            </a:r>
            <a:br>
              <a:rPr lang="en-US"/>
            </a:br>
            <a:r>
              <a:rPr lang="en-US"/>
              <a:t>thoûa thích toâi thay! </a:t>
            </a:r>
            <a:br>
              <a:rPr lang="en-US"/>
            </a:br>
            <a:r>
              <a:rPr lang="en-US"/>
              <a:t>Khi chöa nhaän Ngaøi, Ngaøi ñaõ thöông.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20676398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09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laønh haáp daãn </a:t>
            </a:r>
            <a:br>
              <a:rPr lang="en-US"/>
            </a:br>
            <a:r>
              <a:rPr lang="en-US"/>
              <a:t>toâi ñeán gaàn Ngaøi, </a:t>
            </a:r>
            <a:br>
              <a:rPr lang="en-US"/>
            </a:br>
            <a:r>
              <a:rPr lang="en-US"/>
              <a:t>Jeâsus buoäc toâi vaøo </a:t>
            </a:r>
            <a:br>
              <a:rPr lang="en-US"/>
            </a:br>
            <a:r>
              <a:rPr lang="en-US"/>
              <a:t>Ngaøi luoân.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25603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4684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vaãn keát lieân </a:t>
            </a:r>
            <a:br>
              <a:rPr lang="en-US"/>
            </a:br>
            <a:r>
              <a:rPr lang="en-US"/>
              <a:t>cuøng Chuùa toâi nay, </a:t>
            </a:r>
            <a:br>
              <a:rPr lang="en-US"/>
            </a:br>
            <a:r>
              <a:rPr lang="en-US"/>
              <a:t>daây buoäc kia khoâng </a:t>
            </a:r>
            <a:br>
              <a:rPr lang="en-US"/>
            </a:br>
            <a:r>
              <a:rPr lang="en-US"/>
              <a:t>döùt moái lieân.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21200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naày cuûa Chuùa, Chuùa cuûa loøng naày, muoân ñôøi Jeâsus </a:t>
            </a:r>
            <a:br>
              <a:rPr lang="en-US"/>
            </a:br>
            <a:r>
              <a:rPr lang="en-US"/>
              <a:t>haèng nguyeân.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29408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Gaëp ñöôïc Thieát höõu, </a:t>
            </a:r>
            <a:br>
              <a:rPr lang="en-US"/>
            </a:br>
            <a:r>
              <a:rPr lang="en-US"/>
              <a:t>thoûa thích taâm toâi! </a:t>
            </a:r>
            <a:br>
              <a:rPr lang="en-US"/>
            </a:br>
            <a:r>
              <a:rPr lang="en-US"/>
              <a:t>Do toâi, Ngaøi lieàu </a:t>
            </a:r>
            <a:br>
              <a:rPr lang="en-US"/>
            </a:br>
            <a:r>
              <a:rPr lang="en-US"/>
              <a:t>mình ngoïc chaâu.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24935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73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doøng huyeát baùu thay giaù chuoäc roài, </a:t>
            </a:r>
            <a:br>
              <a:rPr lang="en-US"/>
            </a:br>
            <a:r>
              <a:rPr lang="en-US"/>
              <a:t>taâm hoàn saïch trong, </a:t>
            </a:r>
            <a:br>
              <a:rPr lang="en-US"/>
            </a:br>
            <a:r>
              <a:rPr lang="en-US"/>
              <a:t>coøn toäi ñaâu.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25778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8099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Moïi sôû höõu toâi naøo </a:t>
            </a:r>
            <a:br>
              <a:rPr lang="en-US"/>
            </a:br>
            <a:r>
              <a:rPr lang="en-US"/>
              <a:t>daùm giöõ chi, </a:t>
            </a:r>
            <a:br>
              <a:rPr lang="en-US"/>
            </a:br>
            <a:r>
              <a:rPr lang="en-US"/>
              <a:t>xin hoaøn laïi cho </a:t>
            </a:r>
            <a:br>
              <a:rPr lang="en-US"/>
            </a:br>
            <a:r>
              <a:rPr lang="en-US"/>
              <a:t>Cöùu Chuùa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25276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Naøo loøng, trí, söùc, </a:t>
            </a:r>
            <a:br>
              <a:rPr lang="en-US"/>
            </a:br>
            <a:r>
              <a:rPr lang="en-US"/>
              <a:t>cuûa caûi, gì gì, </a:t>
            </a:r>
            <a:br>
              <a:rPr lang="en-US"/>
            </a:br>
            <a:r>
              <a:rPr lang="en-US"/>
              <a:t>toâi nguyeän troïn </a:t>
            </a:r>
            <a:br>
              <a:rPr lang="en-US"/>
            </a:br>
            <a:r>
              <a:rPr lang="en-US"/>
              <a:t>daâng Jeâsus thoâi.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206 – GAËP ÑÖÔÏC THIEÁT HÖÕU</a:t>
            </a:r>
          </a:p>
        </p:txBody>
      </p:sp>
    </p:spTree>
    <p:extLst>
      <p:ext uri="{BB962C8B-B14F-4D97-AF65-F5344CB8AC3E}">
        <p14:creationId xmlns:p14="http://schemas.microsoft.com/office/powerpoint/2010/main" val="26911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2011-10-08T11:02:33Z</dcterms:created>
  <dcterms:modified xsi:type="dcterms:W3CDTF">2014-01-01T01:49:15Z</dcterms:modified>
</cp:coreProperties>
</file>