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  <p:sldMasterId id="2147483680" r:id="rId2"/>
  </p:sldMasterIdLst>
  <p:handoutMasterIdLst>
    <p:handoutMasterId r:id="rId16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7" r:id="rId10"/>
    <p:sldId id="268" r:id="rId11"/>
    <p:sldId id="265" r:id="rId12"/>
    <p:sldId id="266" r:id="rId13"/>
    <p:sldId id="269" r:id="rId14"/>
    <p:sldId id="270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014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0" d="100"/>
          <a:sy n="60" d="100"/>
        </p:scale>
        <p:origin x="-2490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1F10C8-14B6-4F8F-A934-7161D569E9E9}" type="datetimeFigureOut">
              <a:rPr lang="en-US" smtClean="0"/>
              <a:t>01/01/2014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DF1E2E-677F-4FE1-A949-614BFFEF5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4242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4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DA03F-F1C7-470B-949F-C92CE88CBF7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01/01/2014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D1061-0E86-463E-BFBB-94F6596F60F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2706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01/01/2014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7878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4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DA03F-F1C7-470B-949F-C92CE88CBF7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01/01/2014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D1061-0E86-463E-BFBB-94F6596F60F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1554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01/01/2014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21732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7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8DA03F-F1C7-470B-949F-C92CE88CBF7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01/01/2014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7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7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0D1061-0E86-463E-BFBB-94F6596F60F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7010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7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8DA03F-F1C7-470B-949F-C92CE88CBF7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01/01/2014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7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7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0D1061-0E86-463E-BFBB-94F6596F60F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0583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38100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effectLst>
                  <a:glow rad="127000">
                    <a:schemeClr val="bg1"/>
                  </a:glow>
                </a:effectLst>
                <a:latin typeface="VNI-Garam" panose="020B7200000000000000" pitchFamily="34" charset="0"/>
              </a:rPr>
              <a:t>TOÂN VINH CHUÙA </a:t>
            </a:r>
            <a:r>
              <a:rPr lang="en-US" sz="3600" b="1">
                <a:effectLst>
                  <a:glow rad="127000">
                    <a:schemeClr val="bg1"/>
                  </a:glow>
                </a:effectLst>
                <a:latin typeface="VNI-Garam" panose="020B7200000000000000" pitchFamily="34" charset="0"/>
              </a:rPr>
              <a:t>– THAÙNH CA </a:t>
            </a:r>
            <a:r>
              <a:rPr lang="en-US" sz="3600" b="1" dirty="0">
                <a:effectLst>
                  <a:glow rad="127000">
                    <a:schemeClr val="bg1"/>
                  </a:glow>
                </a:effectLst>
                <a:latin typeface="VNI-Garam" panose="020B7200000000000000" pitchFamily="34" charset="0"/>
              </a:rPr>
              <a:t>211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1752600"/>
            <a:ext cx="9144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JEÂSUS </a:t>
            </a:r>
            <a:r>
              <a:rPr lang="en-US" sz="7200" b="1" dirty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NGÖÏ CUØNG</a:t>
            </a:r>
            <a:r>
              <a:rPr lang="en-US" sz="72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, </a:t>
            </a:r>
            <a:r>
              <a:rPr lang="en-US" sz="72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/>
            </a:r>
            <a:br>
              <a:rPr lang="en-US" sz="72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</a:br>
            <a:r>
              <a:rPr lang="en-US" sz="72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AÁY </a:t>
            </a:r>
            <a:r>
              <a:rPr lang="en-US" sz="7200" b="1" dirty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NÔI</a:t>
            </a:r>
            <a:br>
              <a:rPr lang="en-US" sz="7200" b="1" dirty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</a:br>
            <a:r>
              <a:rPr lang="en-US" sz="7200" b="1" dirty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THIEÂN CUNG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3. </a:t>
            </a:r>
            <a:r>
              <a:rPr lang="en-US" sz="6600" b="1" dirty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Daàu thaân treân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ñaát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doài </a:t>
            </a:r>
            <a:r>
              <a:rPr lang="en-US" sz="6600" b="1" dirty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daäp, lao ñao,</a:t>
            </a:r>
            <a:br>
              <a:rPr lang="en-US" sz="6600" b="1" dirty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dirty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qua bao daëm daøi,</a:t>
            </a:r>
            <a:br>
              <a:rPr lang="en-US" sz="6600" b="1" dirty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dirty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traûi laém ñoài cao.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6007100"/>
            <a:ext cx="9144000" cy="6669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sz="3600" b="1" spc="-15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Tc 211 – Jeâsus Ngöï Cuøng, AÁy Nôi Thieân Cung</a:t>
            </a:r>
            <a:endParaRPr lang="en-US" sz="3600" b="1" spc="-150" dirty="0">
              <a:solidFill>
                <a:srgbClr val="C00000"/>
              </a:solidFill>
              <a:effectLst>
                <a:glow rad="127000">
                  <a:prstClr val="white"/>
                </a:glow>
              </a:effectLst>
              <a:latin typeface="HP-Amazone" panose="020B06030503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Nhaø xieâu, vaùch naùt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,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keøo </a:t>
            </a:r>
            <a:r>
              <a:rPr lang="en-US" sz="6600" b="1" dirty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coät lung lay,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Jeâsus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ngöï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vaøo, hoùa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thieân </a:t>
            </a:r>
            <a:r>
              <a:rPr lang="en-US" sz="6600" b="1" dirty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cung ngay.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6007100"/>
            <a:ext cx="9144000" cy="6669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sz="3600" b="1" spc="-15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Tc 211 – Jeâsus Ngöï Cuøng, AÁy Nôi Thieân Cung</a:t>
            </a:r>
            <a:endParaRPr lang="en-US" sz="3600" b="1" spc="-150" dirty="0">
              <a:solidFill>
                <a:srgbClr val="C00000"/>
              </a:solidFill>
              <a:effectLst>
                <a:glow rad="127000">
                  <a:prstClr val="white"/>
                </a:glow>
              </a:effectLst>
              <a:latin typeface="HP-Amazone" panose="020B06030503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dirty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ÑK:</a:t>
            </a:r>
            <a:r>
              <a:rPr lang="en-US" sz="6600" b="1" dirty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 Ha-leâ-lu-gia! </a:t>
            </a:r>
            <a:br>
              <a:rPr lang="en-US" sz="6600" b="1" dirty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dirty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OÂ thieân ñaøng ñaây!</a:t>
            </a:r>
            <a:br>
              <a:rPr lang="en-US" sz="6600" b="1" dirty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dirty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Taâm linh trong traéng,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oâ </a:t>
            </a:r>
            <a:r>
              <a:rPr lang="en-US" sz="6600" b="1" dirty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thieân ñaøng ñaây!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6007100"/>
            <a:ext cx="9144000" cy="6669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sz="3600" b="1" spc="-15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Tc 211 – Jeâsus Ngöï Cuøng, AÁy Nôi Thieân Cung</a:t>
            </a:r>
            <a:endParaRPr lang="en-US" sz="3600" b="1" spc="-150" dirty="0">
              <a:solidFill>
                <a:srgbClr val="C00000"/>
              </a:solidFill>
              <a:effectLst>
                <a:glow rad="127000">
                  <a:prstClr val="white"/>
                </a:glow>
              </a:effectLst>
              <a:latin typeface="HP-Amazone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59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Daàu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qua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thöông </a:t>
            </a:r>
            <a:r>
              <a:rPr lang="en-US" sz="6600" b="1" dirty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haûi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,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luïc </a:t>
            </a:r>
            <a:r>
              <a:rPr lang="en-US" sz="6600" b="1" dirty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ñòa meânh moâng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, Jeâsus </a:t>
            </a:r>
            <a:r>
              <a:rPr lang="en-US" sz="6600" b="1" dirty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ngöï cuøng, </a:t>
            </a:r>
            <a:br>
              <a:rPr lang="en-US" sz="6600" b="1" dirty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dirty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aáy nôi thieân cung.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6007100"/>
            <a:ext cx="9144000" cy="6669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sz="3600" b="1" spc="-15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Tc 211 – Jeâsus Ngöï Cuøng, AÁy Nôi Thieân Cung</a:t>
            </a:r>
            <a:endParaRPr lang="en-US" sz="3600" b="1" spc="-150" dirty="0">
              <a:solidFill>
                <a:srgbClr val="C00000"/>
              </a:solidFill>
              <a:effectLst>
                <a:glow rad="127000">
                  <a:prstClr val="white"/>
                </a:glow>
              </a:effectLst>
              <a:latin typeface="HP-Amazone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0975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007100"/>
            <a:ext cx="9144000" cy="6669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sz="3600" b="1" spc="-15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Tc 211 – Jeâsus Ngöï Cuøng, AÁy Nôi Thieân Cung</a:t>
            </a:r>
            <a:endParaRPr lang="en-US" sz="3600" b="1" spc="-150" dirty="0">
              <a:solidFill>
                <a:srgbClr val="C00000"/>
              </a:solidFill>
              <a:effectLst>
                <a:glow rad="127000">
                  <a:prstClr val="white"/>
                </a:glow>
              </a:effectLst>
              <a:latin typeface="HP-Amazone" panose="020B06030503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1.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Nhôø Jeâsus </a:t>
            </a:r>
            <a:r>
              <a:rPr lang="en-US" sz="6600" b="1" dirty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cöùu,</a:t>
            </a:r>
            <a:br>
              <a:rPr lang="en-US" sz="6600" b="1" dirty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dirty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hoàn saïch aùc khieân,</a:t>
            </a:r>
            <a:br>
              <a:rPr lang="en-US" sz="6600" b="1" dirty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dirty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nôi döông traàn thaønh caûnh trí thöôïng thieân.</a:t>
            </a: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Buoàn lo, ñau ñôùn,</a:t>
            </a:r>
            <a:br>
              <a:rPr lang="en-US" sz="6600" b="1" dirty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dirty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ñôøi ñaày gai choâng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,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bieát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Jeâsus thì ñaát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ñaây </a:t>
            </a:r>
            <a:r>
              <a:rPr lang="en-US" sz="6600" b="1" dirty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thieân cung.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6007100"/>
            <a:ext cx="9144000" cy="6669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sz="3600" b="1" spc="-15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Tc 211 – Jeâsus Ngöï Cuøng, AÁy Nôi Thieân Cung</a:t>
            </a:r>
            <a:endParaRPr lang="en-US" sz="3600" b="1" spc="-150" dirty="0">
              <a:solidFill>
                <a:srgbClr val="C00000"/>
              </a:solidFill>
              <a:effectLst>
                <a:glow rad="127000">
                  <a:prstClr val="white"/>
                </a:glow>
              </a:effectLst>
              <a:latin typeface="HP-Amazone" panose="020B06030503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dirty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ÑK:</a:t>
            </a:r>
            <a:r>
              <a:rPr lang="en-US" sz="6600" b="1" dirty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 Ha-leâ-lu-gia! </a:t>
            </a:r>
            <a:br>
              <a:rPr lang="en-US" sz="6600" b="1" dirty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dirty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OÂ thieân ñaøng ñaây!</a:t>
            </a:r>
            <a:br>
              <a:rPr lang="en-US" sz="6600" b="1" dirty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dirty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Taâm linh trong traéng,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oâ </a:t>
            </a:r>
            <a:r>
              <a:rPr lang="en-US" sz="6600" b="1" dirty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thieân ñaøng ñaây!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6007100"/>
            <a:ext cx="9144000" cy="6669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sz="3600" b="1" spc="-15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Tc 211 – Jeâsus Ngöï Cuøng, AÁy Nôi Thieân Cung</a:t>
            </a:r>
            <a:endParaRPr lang="en-US" sz="3600" b="1" spc="-150" dirty="0">
              <a:solidFill>
                <a:srgbClr val="C00000"/>
              </a:solidFill>
              <a:effectLst>
                <a:glow rad="127000">
                  <a:prstClr val="white"/>
                </a:glow>
              </a:effectLst>
              <a:latin typeface="HP-Amazone" panose="020B06030503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Daàu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qua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thöông </a:t>
            </a:r>
            <a:r>
              <a:rPr lang="en-US" sz="6600" b="1" dirty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haûi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,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luïc </a:t>
            </a:r>
            <a:r>
              <a:rPr lang="en-US" sz="6600" b="1" dirty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ñòa meânh moâng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, Jeâsus </a:t>
            </a:r>
            <a:r>
              <a:rPr lang="en-US" sz="6600" b="1" dirty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ngöï cuøng, </a:t>
            </a:r>
            <a:br>
              <a:rPr lang="en-US" sz="6600" b="1" dirty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dirty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aáy nôi thieân cung.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6007100"/>
            <a:ext cx="9144000" cy="6669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sz="3600" b="1" spc="-15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Tc 211 – Jeâsus Ngöï Cuøng, AÁy Nôi Thieân Cung</a:t>
            </a:r>
            <a:endParaRPr lang="en-US" sz="3600" b="1" spc="-150" dirty="0">
              <a:solidFill>
                <a:srgbClr val="C00000"/>
              </a:solidFill>
              <a:effectLst>
                <a:glow rad="127000">
                  <a:prstClr val="white"/>
                </a:glow>
              </a:effectLst>
              <a:latin typeface="HP-Amazone" panose="020B06030503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2. </a:t>
            </a:r>
            <a:r>
              <a:rPr lang="en-US" sz="6600" b="1" dirty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Ngaøy xöa thieân quoác döôøng thaät xa xoâi,</a:t>
            </a:r>
            <a:br>
              <a:rPr lang="en-US" sz="6600" b="1" dirty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dirty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ñeán khi ñöôïc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nhìn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Jeâsus </a:t>
            </a:r>
            <a:r>
              <a:rPr lang="en-US" sz="6600" b="1" dirty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cöôøi töôi.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6007100"/>
            <a:ext cx="9144000" cy="6669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sz="3600" b="1" spc="-15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Tc 211 – Jeâsus Ngöï Cuøng, AÁy Nôi Thieân Cung</a:t>
            </a:r>
            <a:endParaRPr lang="en-US" sz="3600" b="1" spc="-150" dirty="0">
              <a:solidFill>
                <a:srgbClr val="C00000"/>
              </a:solidFill>
              <a:effectLst>
                <a:glow rad="127000">
                  <a:prstClr val="white"/>
                </a:glow>
              </a:effectLst>
              <a:latin typeface="HP-Amazone" panose="020B06030503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Thì nay thieân quoác</a:t>
            </a:r>
            <a:br>
              <a:rPr lang="en-US" sz="6600" b="1" dirty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dirty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dôøi vaøo taâm toâi,</a:t>
            </a:r>
            <a:br>
              <a:rPr lang="en-US" sz="6600" b="1" dirty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dirty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suoát muoân muoân ñôøi thoûa vui khoâng thoâi.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6007100"/>
            <a:ext cx="9144000" cy="6669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sz="3600" b="1" spc="-15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Tc 211 – Jeâsus Ngöï Cuøng, AÁy Nôi Thieân Cung</a:t>
            </a:r>
            <a:endParaRPr lang="en-US" sz="3600" b="1" spc="-150" dirty="0">
              <a:solidFill>
                <a:srgbClr val="C00000"/>
              </a:solidFill>
              <a:effectLst>
                <a:glow rad="127000">
                  <a:prstClr val="white"/>
                </a:glow>
              </a:effectLst>
              <a:latin typeface="HP-Amazone" panose="020B06030503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dirty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ÑK:</a:t>
            </a:r>
            <a:r>
              <a:rPr lang="en-US" sz="6600" b="1" dirty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 Ha-leâ-lu-gia! </a:t>
            </a:r>
            <a:br>
              <a:rPr lang="en-US" sz="6600" b="1" dirty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dirty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OÂ thieân ñaøng ñaây!</a:t>
            </a:r>
            <a:br>
              <a:rPr lang="en-US" sz="6600" b="1" dirty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dirty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Taâm linh trong traéng,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oâ </a:t>
            </a:r>
            <a:r>
              <a:rPr lang="en-US" sz="6600" b="1" dirty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thieân ñaøng ñaây!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6007100"/>
            <a:ext cx="9144000" cy="6669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sz="3600" b="1" spc="-15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Tc 211 – Jeâsus Ngöï Cuøng, AÁy Nôi Thieân Cung</a:t>
            </a:r>
            <a:endParaRPr lang="en-US" sz="3600" b="1" spc="-150" dirty="0">
              <a:solidFill>
                <a:srgbClr val="C00000"/>
              </a:solidFill>
              <a:effectLst>
                <a:glow rad="127000">
                  <a:prstClr val="white"/>
                </a:glow>
              </a:effectLst>
              <a:latin typeface="HP-Amazone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4884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Daàu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qua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thöông </a:t>
            </a:r>
            <a:r>
              <a:rPr lang="en-US" sz="6600" b="1" dirty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haûi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,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luïc </a:t>
            </a:r>
            <a:r>
              <a:rPr lang="en-US" sz="6600" b="1" dirty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ñòa meânh moâng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, Jeâsus </a:t>
            </a:r>
            <a:r>
              <a:rPr lang="en-US" sz="6600" b="1" dirty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ngöï cuøng, </a:t>
            </a:r>
            <a:br>
              <a:rPr lang="en-US" sz="6600" b="1" dirty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dirty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aáy nôi thieân cung.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6007100"/>
            <a:ext cx="9144000" cy="6669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sz="3600" b="1" spc="-15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Tc 211 – Jeâsus Ngöï Cuøng, AÁy Nôi Thieân Cung</a:t>
            </a:r>
            <a:endParaRPr lang="en-US" sz="3600" b="1" spc="-150" dirty="0">
              <a:solidFill>
                <a:srgbClr val="C00000"/>
              </a:solidFill>
              <a:effectLst>
                <a:glow rad="127000">
                  <a:prstClr val="white"/>
                </a:glow>
              </a:effectLst>
              <a:latin typeface="HP-Amazone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5113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5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6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209</Words>
  <Application>Microsoft Office PowerPoint</Application>
  <PresentationFormat>On-screen Show (4:3)</PresentationFormat>
  <Paragraphs>26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HP-Amazone</vt:lpstr>
      <vt:lpstr>VNI-Aptima</vt:lpstr>
      <vt:lpstr>VNI-Garam</vt:lpstr>
      <vt:lpstr>5_Office Theme</vt:lpstr>
      <vt:lpstr>6_Office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Nhom May Chieu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Lan Kha</dc:creator>
  <cp:lastModifiedBy>Lan Kha</cp:lastModifiedBy>
  <cp:revision>20</cp:revision>
  <dcterms:created xsi:type="dcterms:W3CDTF">2009-03-14T23:22:21Z</dcterms:created>
  <dcterms:modified xsi:type="dcterms:W3CDTF">2014-01-01T02:14:49Z</dcterms:modified>
</cp:coreProperties>
</file>