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8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72" r:id="rId11"/>
    <p:sldId id="265" r:id="rId12"/>
    <p:sldId id="266" r:id="rId13"/>
    <p:sldId id="273" r:id="rId14"/>
    <p:sldId id="274" r:id="rId15"/>
    <p:sldId id="269" r:id="rId16"/>
    <p:sldId id="270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94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2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12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48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82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13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9050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COÙ </a:t>
            </a:r>
            <a:r>
              <a:rPr lang="en-US" smtClean="0"/>
              <a:t>JEÂSUS PHAÀN </a:t>
            </a:r>
            <a:br>
              <a:rPr lang="en-US" smtClean="0"/>
            </a:br>
            <a:r>
              <a:rPr lang="en-US" smtClean="0"/>
              <a:t>TOÂI THOÛA </a:t>
            </a:r>
            <a:r>
              <a:rPr lang="en-US"/>
              <a:t>ROÀI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420469"/>
            <a:ext cx="9144000" cy="646331"/>
          </a:xfrm>
          <a:noFill/>
        </p:spPr>
        <p:txBody>
          <a:bodyPr wrap="square" rtlCol="0">
            <a:spAutoFit/>
          </a:bodyPr>
          <a:lstStyle/>
          <a:p>
            <a:r>
              <a:rPr lang="en-US" sz="3600" b="1" err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  <a:ea typeface="+mn-ea"/>
                <a:cs typeface="+mn-cs"/>
              </a:rPr>
              <a:t>TOÂN</a:t>
            </a:r>
            <a:r>
              <a:rPr lang="en-US"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  <a:ea typeface="+mn-ea"/>
                <a:cs typeface="+mn-cs"/>
              </a:rPr>
              <a:t> </a:t>
            </a:r>
            <a:r>
              <a:rPr lang="en-US" sz="3600" b="1" err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  <a:ea typeface="+mn-ea"/>
                <a:cs typeface="+mn-cs"/>
              </a:rPr>
              <a:t>VINH</a:t>
            </a:r>
            <a:r>
              <a:rPr lang="en-US"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  <a:ea typeface="+mn-ea"/>
                <a:cs typeface="+mn-cs"/>
              </a:rPr>
              <a:t> </a:t>
            </a:r>
            <a:r>
              <a:rPr lang="en-US" sz="3600" b="1" err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  <a:ea typeface="+mn-ea"/>
                <a:cs typeface="+mn-cs"/>
              </a:rPr>
              <a:t>CHUÙA</a:t>
            </a:r>
            <a:r>
              <a:rPr lang="en-US"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  <a:ea typeface="+mn-ea"/>
                <a:cs typeface="+mn-cs"/>
              </a:rPr>
              <a:t> – THAÙNH CA 212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Phaàn toâi laõnh </a:t>
            </a:r>
            <a:r>
              <a:rPr lang="en-US"/>
              <a:t>duy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moät </a:t>
            </a:r>
            <a:r>
              <a:rPr lang="en-US"/>
              <a:t>Jeâsus thoâi</a:t>
            </a:r>
            <a:r>
              <a:rPr lang="en-US"/>
              <a:t>, </a:t>
            </a:r>
            <a:r>
              <a:rPr lang="en-US" smtClean="0"/>
              <a:t>öôùc </a:t>
            </a:r>
            <a:r>
              <a:rPr lang="en-US"/>
              <a:t>ngaém xem </a:t>
            </a:r>
            <a:r>
              <a:rPr lang="en-US"/>
              <a:t>Ngaøi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luoân </a:t>
            </a:r>
            <a:r>
              <a:rPr lang="en-US"/>
              <a:t>mæm cöôøi.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6074658"/>
            <a:ext cx="9144000" cy="63094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  <a:ea typeface="+mn-ea"/>
                <a:cs typeface="+mn-cs"/>
              </a:rPr>
              <a:t>TC 212 - COÙ JEÂSUS PHAÀN TOÂI THOÛA ROÀI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Nhôø Jeâsus linh </a:t>
            </a:r>
            <a:br>
              <a:rPr lang="en-US"/>
            </a:br>
            <a:r>
              <a:rPr lang="en-US"/>
              <a:t>trình luoân </a:t>
            </a:r>
            <a:r>
              <a:rPr lang="en-US"/>
              <a:t>saùng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töôi</a:t>
            </a:r>
            <a:r>
              <a:rPr lang="en-US"/>
              <a:t>, </a:t>
            </a:r>
            <a:r>
              <a:rPr lang="en-US" smtClean="0"/>
              <a:t>daét </a:t>
            </a:r>
            <a:r>
              <a:rPr lang="en-US"/>
              <a:t>daãn toâi </a:t>
            </a:r>
            <a:br>
              <a:rPr lang="en-US"/>
            </a:br>
            <a:r>
              <a:rPr lang="en-US"/>
              <a:t>töø ñaát leân trôøi.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6074658"/>
            <a:ext cx="9144000" cy="63094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  <a:ea typeface="+mn-ea"/>
                <a:cs typeface="+mn-cs"/>
              </a:rPr>
              <a:t>TC 212 - COÙ JEÂSUS PHAÀN TOÂI THOÛA ROÀI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Cao saâu baáy </a:t>
            </a:r>
            <a:br>
              <a:rPr lang="en-US"/>
            </a:br>
            <a:r>
              <a:rPr lang="en-US"/>
              <a:t>ñöùc töø aùi Jeâsus! </a:t>
            </a:r>
            <a:br>
              <a:rPr lang="en-US"/>
            </a:br>
            <a:r>
              <a:rPr lang="en-US"/>
              <a:t>Cao saâu thaät </a:t>
            </a:r>
            <a:br>
              <a:rPr lang="en-US"/>
            </a:br>
            <a:r>
              <a:rPr lang="en-US"/>
              <a:t>naøo ai ño tôùi!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6074658"/>
            <a:ext cx="9144000" cy="63094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  <a:ea typeface="+mn-ea"/>
                <a:cs typeface="+mn-cs"/>
              </a:rPr>
              <a:t>TC 212 - COÙ JEÂSUS PHAÀN TOÂI THOÛA ROÀI</a:t>
            </a:r>
          </a:p>
        </p:txBody>
      </p:sp>
    </p:spTree>
    <p:extLst>
      <p:ext uri="{BB962C8B-B14F-4D97-AF65-F5344CB8AC3E}">
        <p14:creationId xmlns:p14="http://schemas.microsoft.com/office/powerpoint/2010/main" val="34851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OÀ, ôn cöùu muoân </a:t>
            </a:r>
            <a:br>
              <a:rPr lang="en-US"/>
            </a:br>
            <a:r>
              <a:rPr lang="en-US"/>
              <a:t>ñôøi ban phæ phu, </a:t>
            </a:r>
            <a:br>
              <a:rPr lang="en-US"/>
            </a:br>
            <a:r>
              <a:rPr lang="en-US"/>
              <a:t>baûo chöùng toâi </a:t>
            </a:r>
            <a:br>
              <a:rPr lang="en-US"/>
            </a:br>
            <a:r>
              <a:rPr lang="en-US"/>
              <a:t>vaøo ôû treân trôøi.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6074658"/>
            <a:ext cx="9144000" cy="63094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  <a:ea typeface="+mn-ea"/>
                <a:cs typeface="+mn-cs"/>
              </a:rPr>
              <a:t>TC 212 - COÙ JEÂSUS PHAÀN TOÂI THOÛA ROÀI</a:t>
            </a:r>
          </a:p>
        </p:txBody>
      </p:sp>
    </p:spTree>
    <p:extLst>
      <p:ext uri="{BB962C8B-B14F-4D97-AF65-F5344CB8AC3E}">
        <p14:creationId xmlns:p14="http://schemas.microsoft.com/office/powerpoint/2010/main" val="164004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smtClean="0"/>
              <a:t>4. </a:t>
            </a:r>
            <a:r>
              <a:rPr lang="en-US" smtClean="0"/>
              <a:t>Phaàn </a:t>
            </a:r>
            <a:r>
              <a:rPr lang="en-US"/>
              <a:t>toâi laõnh </a:t>
            </a:r>
            <a:r>
              <a:rPr lang="en-US"/>
              <a:t>duy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moät </a:t>
            </a:r>
            <a:r>
              <a:rPr lang="en-US"/>
              <a:t>Jeâsus thoâi, </a:t>
            </a:r>
            <a:br>
              <a:rPr lang="en-US"/>
            </a:br>
            <a:r>
              <a:rPr lang="en-US"/>
              <a:t>quyeát vöõng tin </a:t>
            </a:r>
            <a:br>
              <a:rPr lang="en-US"/>
            </a:br>
            <a:r>
              <a:rPr lang="en-US"/>
              <a:t>thaäp töï giaù hoaøi. 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6074658"/>
            <a:ext cx="9144000" cy="63094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  <a:ea typeface="+mn-ea"/>
                <a:cs typeface="+mn-cs"/>
              </a:rPr>
              <a:t>TC 212 - COÙ JEÂSUS PHAÀN TOÂI THOÛA ROÀI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Kòp khi ñeán </a:t>
            </a:r>
            <a:r>
              <a:rPr lang="en-US"/>
              <a:t>thieân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ñöôøng </a:t>
            </a:r>
            <a:r>
              <a:rPr lang="en-US"/>
              <a:t>kia saùng töôi, thoûa chí </a:t>
            </a:r>
            <a:r>
              <a:rPr lang="en-US"/>
              <a:t>toâi </a:t>
            </a:r>
            <a:r>
              <a:rPr lang="en-US" smtClean="0"/>
              <a:t>nhìn </a:t>
            </a:r>
            <a:br>
              <a:rPr lang="en-US" smtClean="0"/>
            </a:br>
            <a:r>
              <a:rPr lang="en-US" smtClean="0"/>
              <a:t>roõ </a:t>
            </a:r>
            <a:r>
              <a:rPr lang="en-US"/>
              <a:t>maët Ngaøi.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6074658"/>
            <a:ext cx="9144000" cy="63094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  <a:ea typeface="+mn-ea"/>
                <a:cs typeface="+mn-cs"/>
              </a:rPr>
              <a:t>TC 212 - COÙ JEÂSUS PHAÀN TOÂI THOÛA ROÀI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Cao saâu baáy </a:t>
            </a:r>
            <a:br>
              <a:rPr lang="en-US"/>
            </a:br>
            <a:r>
              <a:rPr lang="en-US"/>
              <a:t>ñöùc töø aùi Jeâsus! </a:t>
            </a:r>
            <a:br>
              <a:rPr lang="en-US"/>
            </a:br>
            <a:r>
              <a:rPr lang="en-US"/>
              <a:t>Cao saâu thaät </a:t>
            </a:r>
            <a:br>
              <a:rPr lang="en-US"/>
            </a:br>
            <a:r>
              <a:rPr lang="en-US"/>
              <a:t>naøo ai ño tôùi!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6074658"/>
            <a:ext cx="9144000" cy="63094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  <a:ea typeface="+mn-ea"/>
                <a:cs typeface="+mn-cs"/>
              </a:rPr>
              <a:t>TC 212 - COÙ JEÂSUS PHAÀN TOÂI THOÛA ROÀI</a:t>
            </a:r>
          </a:p>
        </p:txBody>
      </p:sp>
    </p:spTree>
    <p:extLst>
      <p:ext uri="{BB962C8B-B14F-4D97-AF65-F5344CB8AC3E}">
        <p14:creationId xmlns:p14="http://schemas.microsoft.com/office/powerpoint/2010/main" val="5009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OÀ, ôn cöùu muoân </a:t>
            </a:r>
            <a:br>
              <a:rPr lang="en-US"/>
            </a:br>
            <a:r>
              <a:rPr lang="en-US"/>
              <a:t>ñôøi ban phæ phu, </a:t>
            </a:r>
            <a:br>
              <a:rPr lang="en-US"/>
            </a:br>
            <a:r>
              <a:rPr lang="en-US"/>
              <a:t>baûo chöùng toâi </a:t>
            </a:r>
            <a:br>
              <a:rPr lang="en-US"/>
            </a:br>
            <a:r>
              <a:rPr lang="en-US"/>
              <a:t>vaøo ôû treân trôøi.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6074658"/>
            <a:ext cx="9144000" cy="63094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  <a:ea typeface="+mn-ea"/>
                <a:cs typeface="+mn-cs"/>
              </a:rPr>
              <a:t>TC 212 - COÙ JEÂSUS PHAÀN TOÂI THOÛA ROÀI</a:t>
            </a:r>
          </a:p>
        </p:txBody>
      </p:sp>
    </p:spTree>
    <p:extLst>
      <p:ext uri="{BB962C8B-B14F-4D97-AF65-F5344CB8AC3E}">
        <p14:creationId xmlns:p14="http://schemas.microsoft.com/office/powerpoint/2010/main" val="36765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Daàu ai ai tranh </a:t>
            </a:r>
            <a:br>
              <a:rPr lang="en-US"/>
            </a:br>
            <a:r>
              <a:rPr lang="en-US"/>
              <a:t>giaøu sang theá gian, </a:t>
            </a:r>
            <a:br>
              <a:rPr lang="en-US"/>
            </a:br>
            <a:r>
              <a:rPr lang="en-US"/>
              <a:t>coù Jeâsus phaàn </a:t>
            </a:r>
            <a:br>
              <a:rPr lang="en-US"/>
            </a:br>
            <a:r>
              <a:rPr lang="en-US"/>
              <a:t>toâi thoûa roài.</a:t>
            </a:r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6074658"/>
            <a:ext cx="9144000" cy="63094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  <a:ea typeface="+mn-ea"/>
                <a:cs typeface="+mn-cs"/>
              </a:rPr>
              <a:t>TC 212 - COÙ JEÂSUS PHAÀN TOÂI THOÛA ROÀI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Cuoäc vinh hoa </a:t>
            </a:r>
            <a:br>
              <a:rPr lang="en-US"/>
            </a:br>
            <a:r>
              <a:rPr lang="en-US"/>
              <a:t>nhö phuø vaân </a:t>
            </a:r>
            <a:r>
              <a:rPr lang="en-US"/>
              <a:t>choùng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tan</a:t>
            </a:r>
            <a:r>
              <a:rPr lang="en-US"/>
              <a:t>, ñöùc yeâu </a:t>
            </a:r>
            <a:r>
              <a:rPr lang="en-US"/>
              <a:t>thöông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coøn </a:t>
            </a:r>
            <a:r>
              <a:rPr lang="en-US"/>
              <a:t>ñeán ñôøi ñôøi. 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6074658"/>
            <a:ext cx="9144000" cy="63094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  <a:ea typeface="+mn-ea"/>
                <a:cs typeface="+mn-cs"/>
              </a:rPr>
              <a:t>TC 212 - COÙ JEÂSUS PHAÀN TOÂI THOÛA ROÀI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Cao saâu baáy </a:t>
            </a:r>
            <a:br>
              <a:rPr lang="en-US"/>
            </a:br>
            <a:r>
              <a:rPr lang="en-US"/>
              <a:t>ñöùc töø aùi Jeâsus! </a:t>
            </a:r>
            <a:br>
              <a:rPr lang="en-US"/>
            </a:br>
            <a:r>
              <a:rPr lang="en-US"/>
              <a:t>Cao saâu thaät </a:t>
            </a:r>
            <a:br>
              <a:rPr lang="en-US"/>
            </a:br>
            <a:r>
              <a:rPr lang="en-US"/>
              <a:t>naøo ai ño tôùi!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6074658"/>
            <a:ext cx="9144000" cy="63094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  <a:ea typeface="+mn-ea"/>
                <a:cs typeface="+mn-cs"/>
              </a:rPr>
              <a:t>TC 212 - COÙ JEÂSUS PHAÀN TOÂI THOÛA ROÀI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OÀ, ôn cöùu muoân </a:t>
            </a:r>
            <a:br>
              <a:rPr lang="en-US"/>
            </a:br>
            <a:r>
              <a:rPr lang="en-US"/>
              <a:t>ñôøi ban phæ phu, </a:t>
            </a:r>
            <a:br>
              <a:rPr lang="en-US"/>
            </a:br>
            <a:r>
              <a:rPr lang="en-US"/>
              <a:t>baûo chöùng toâi </a:t>
            </a:r>
            <a:br>
              <a:rPr lang="en-US"/>
            </a:br>
            <a:r>
              <a:rPr lang="en-US"/>
              <a:t>vaøo ôû treân trôøi.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6074658"/>
            <a:ext cx="9144000" cy="63094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  <a:ea typeface="+mn-ea"/>
                <a:cs typeface="+mn-cs"/>
              </a:rPr>
              <a:t>TC 212 - COÙ JEÂSUS PHAÀN TOÂI THOÛA ROÀI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</a:t>
            </a:r>
            <a:r>
              <a:rPr lang="en-US" sz="4400"/>
              <a:t>. </a:t>
            </a:r>
            <a:r>
              <a:rPr lang="en-US"/>
              <a:t>Phaàn toâi laõnh </a:t>
            </a:r>
            <a:br>
              <a:rPr lang="en-US"/>
            </a:br>
            <a:r>
              <a:rPr lang="en-US"/>
              <a:t>duy moät Jeâsus thoâi, khieán taâm linh </a:t>
            </a:r>
            <a:br>
              <a:rPr lang="en-US"/>
            </a:br>
            <a:r>
              <a:rPr lang="en-US"/>
              <a:t>ñöôïc an uûi hoaøi. 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6074658"/>
            <a:ext cx="9144000" cy="63094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  <a:ea typeface="+mn-ea"/>
                <a:cs typeface="+mn-cs"/>
              </a:rPr>
              <a:t>TC 212 - COÙ JEÂSUS PHAÀN TOÂI THOÛA ROÀI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Daàu chung quanh </a:t>
            </a:r>
            <a:br>
              <a:rPr lang="en-US"/>
            </a:br>
            <a:r>
              <a:rPr lang="en-US"/>
              <a:t>ba ñaøo vaây phuû toâi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vaãn </a:t>
            </a:r>
            <a:r>
              <a:rPr lang="en-US"/>
              <a:t>xöôùng ca vì </a:t>
            </a:r>
            <a:br>
              <a:rPr lang="en-US"/>
            </a:br>
            <a:r>
              <a:rPr lang="en-US"/>
              <a:t>ôû trong Ngaøi.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6074658"/>
            <a:ext cx="9144000" cy="63094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  <a:ea typeface="+mn-ea"/>
                <a:cs typeface="+mn-cs"/>
              </a:rPr>
              <a:t>TC 212 - COÙ JEÂSUS PHAÀN TOÂI THOÛA ROÀI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Cao saâu baáy </a:t>
            </a:r>
            <a:br>
              <a:rPr lang="en-US"/>
            </a:br>
            <a:r>
              <a:rPr lang="en-US"/>
              <a:t>ñöùc töø aùi Jeâsus! </a:t>
            </a:r>
            <a:br>
              <a:rPr lang="en-US"/>
            </a:br>
            <a:r>
              <a:rPr lang="en-US"/>
              <a:t>Cao saâu thaät </a:t>
            </a:r>
            <a:br>
              <a:rPr lang="en-US"/>
            </a:br>
            <a:r>
              <a:rPr lang="en-US"/>
              <a:t>naøo ai ño tôùi!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6074658"/>
            <a:ext cx="9144000" cy="63094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  <a:ea typeface="+mn-ea"/>
                <a:cs typeface="+mn-cs"/>
              </a:rPr>
              <a:t>TC 212 - COÙ JEÂSUS PHAÀN TOÂI THOÛA ROÀI</a:t>
            </a:r>
          </a:p>
        </p:txBody>
      </p:sp>
    </p:spTree>
    <p:extLst>
      <p:ext uri="{BB962C8B-B14F-4D97-AF65-F5344CB8AC3E}">
        <p14:creationId xmlns:p14="http://schemas.microsoft.com/office/powerpoint/2010/main" val="250088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OÀ, ôn cöùu muoân </a:t>
            </a:r>
            <a:br>
              <a:rPr lang="en-US"/>
            </a:br>
            <a:r>
              <a:rPr lang="en-US"/>
              <a:t>ñôøi ban phæ phu, </a:t>
            </a:r>
            <a:br>
              <a:rPr lang="en-US"/>
            </a:br>
            <a:r>
              <a:rPr lang="en-US"/>
              <a:t>baûo chöùng toâi </a:t>
            </a:r>
            <a:br>
              <a:rPr lang="en-US"/>
            </a:br>
            <a:r>
              <a:rPr lang="en-US"/>
              <a:t>vaøo ôû treân trôøi.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6074658"/>
            <a:ext cx="9144000" cy="63094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  <a:ea typeface="+mn-ea"/>
                <a:cs typeface="+mn-cs"/>
              </a:rPr>
              <a:t>TC 212 - COÙ JEÂSUS PHAÀN TOÂI THOÛA ROÀI</a:t>
            </a:r>
          </a:p>
        </p:txBody>
      </p:sp>
    </p:spTree>
    <p:extLst>
      <p:ext uri="{BB962C8B-B14F-4D97-AF65-F5344CB8AC3E}">
        <p14:creationId xmlns:p14="http://schemas.microsoft.com/office/powerpoint/2010/main" val="36206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230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VNI-Aptima</vt:lpstr>
      <vt:lpstr>VNI-Garam</vt:lpstr>
      <vt:lpstr>5_Office Theme</vt:lpstr>
      <vt:lpstr>6_Office Theme</vt:lpstr>
      <vt:lpstr>TOÂN VINH CHUÙA – THAÙNH CA 212</vt:lpstr>
      <vt:lpstr>TC 212 - COÙ JEÂSUS PHAÀN TOÂI THOÛA ROÀI</vt:lpstr>
      <vt:lpstr>TC 212 - COÙ JEÂSUS PHAÀN TOÂI THOÛA ROÀI</vt:lpstr>
      <vt:lpstr>TC 212 - COÙ JEÂSUS PHAÀN TOÂI THOÛA ROÀI</vt:lpstr>
      <vt:lpstr>TC 212 - COÙ JEÂSUS PHAÀN TOÂI THOÛA ROÀI</vt:lpstr>
      <vt:lpstr>TC 212 - COÙ JEÂSUS PHAÀN TOÂI THOÛA ROÀI</vt:lpstr>
      <vt:lpstr>TC 212 - COÙ JEÂSUS PHAÀN TOÂI THOÛA ROÀI</vt:lpstr>
      <vt:lpstr>TC 212 - COÙ JEÂSUS PHAÀN TOÂI THOÛA ROÀI</vt:lpstr>
      <vt:lpstr>TC 212 - COÙ JEÂSUS PHAÀN TOÂI THOÛA ROÀI</vt:lpstr>
      <vt:lpstr>TC 212 - COÙ JEÂSUS PHAÀN TOÂI THOÛA ROÀI</vt:lpstr>
      <vt:lpstr>TC 212 - COÙ JEÂSUS PHAÀN TOÂI THOÛA ROÀI</vt:lpstr>
      <vt:lpstr>TC 212 - COÙ JEÂSUS PHAÀN TOÂI THOÛA ROÀI</vt:lpstr>
      <vt:lpstr>TC 212 - COÙ JEÂSUS PHAÀN TOÂI THOÛA ROÀI</vt:lpstr>
      <vt:lpstr>TC 212 - COÙ JEÂSUS PHAÀN TOÂI THOÛA ROÀI</vt:lpstr>
      <vt:lpstr>TC 212 - COÙ JEÂSUS PHAÀN TOÂI THOÛA ROÀI</vt:lpstr>
      <vt:lpstr>TC 212 - COÙ JEÂSUS PHAÀN TOÂI THOÛA ROÀI</vt:lpstr>
      <vt:lpstr>TC 212 - COÙ JEÂSUS PHAÀN TOÂI THOÛA ROÀI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19</cp:revision>
  <dcterms:created xsi:type="dcterms:W3CDTF">2009-01-21T09:23:34Z</dcterms:created>
  <dcterms:modified xsi:type="dcterms:W3CDTF">2014-01-01T02:25:07Z</dcterms:modified>
</cp:coreProperties>
</file>