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7" r:id="rId2"/>
  </p:sldMasterIdLst>
  <p:sldIdLst>
    <p:sldId id="257" r:id="rId3"/>
    <p:sldId id="258" r:id="rId4"/>
    <p:sldId id="260" r:id="rId5"/>
    <p:sldId id="262" r:id="rId6"/>
    <p:sldId id="282" r:id="rId7"/>
    <p:sldId id="266" r:id="rId8"/>
    <p:sldId id="268" r:id="rId9"/>
    <p:sldId id="283" r:id="rId10"/>
    <p:sldId id="284" r:id="rId11"/>
    <p:sldId id="270" r:id="rId12"/>
    <p:sldId id="272" r:id="rId13"/>
    <p:sldId id="285" r:id="rId14"/>
    <p:sldId id="286" r:id="rId15"/>
    <p:sldId id="274" r:id="rId16"/>
    <p:sldId id="275" r:id="rId17"/>
    <p:sldId id="276" r:id="rId18"/>
    <p:sldId id="277" r:id="rId19"/>
    <p:sldId id="287" r:id="rId20"/>
    <p:sldId id="288" r:id="rId21"/>
    <p:sldId id="278" r:id="rId22"/>
    <p:sldId id="279" r:id="rId23"/>
    <p:sldId id="280" r:id="rId24"/>
    <p:sldId id="281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8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5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LUÙC </a:t>
            </a:r>
            <a:r>
              <a:rPr lang="en-US"/>
              <a:t>JEÂSUS </a:t>
            </a:r>
            <a:r>
              <a:rPr lang="en-US" smtClean="0"/>
              <a:t>NGÖÏ TRONG LOØNG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215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Ñôøi toâi nay </a:t>
            </a:r>
            <a:r>
              <a:rPr lang="en-US"/>
              <a:t>ñöôïc </a:t>
            </a:r>
            <a:r>
              <a:rPr lang="en-US" smtClean="0"/>
              <a:t>caäy </a:t>
            </a:r>
            <a:r>
              <a:rPr lang="en-US"/>
              <a:t>troâng caøng theâm chaéc </a:t>
            </a:r>
            <a:r>
              <a:rPr lang="en-US" spc="-150"/>
              <a:t>khoâng </a:t>
            </a:r>
            <a:r>
              <a:rPr lang="en-US" spc="-150"/>
              <a:t>ñoåi </a:t>
            </a:r>
            <a:r>
              <a:rPr lang="en-US" spc="-150" smtClean="0"/>
              <a:t>thay, bôûi Jeâsus </a:t>
            </a:r>
            <a:r>
              <a:rPr lang="en-US" smtClean="0"/>
              <a:t>ngöï voâ taâm </a:t>
            </a:r>
            <a:r>
              <a:rPr lang="en-US"/>
              <a:t>linh </a:t>
            </a:r>
            <a:r>
              <a:rPr lang="en-US"/>
              <a:t>naày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331434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luoàng maây ngôø vöïc </a:t>
            </a:r>
            <a:r>
              <a:rPr lang="en-US"/>
              <a:t>tan, coøn </a:t>
            </a:r>
            <a:r>
              <a:rPr lang="en-US"/>
              <a:t>chi </a:t>
            </a:r>
            <a:r>
              <a:rPr lang="en-US" smtClean="0"/>
              <a:t>caûn </a:t>
            </a:r>
            <a:r>
              <a:rPr lang="en-US"/>
              <a:t>ngaên </a:t>
            </a:r>
            <a:r>
              <a:rPr lang="en-US"/>
              <a:t>nöõa </a:t>
            </a:r>
            <a:r>
              <a:rPr lang="en-US" smtClean="0"/>
              <a:t>ñaây, chính </a:t>
            </a:r>
            <a:r>
              <a:rPr lang="en-US"/>
              <a:t>luùc loøng </a:t>
            </a:r>
            <a:br>
              <a:rPr lang="en-US"/>
            </a:br>
            <a:r>
              <a:rPr lang="en-US"/>
              <a:t>haèng coù </a:t>
            </a:r>
            <a:r>
              <a:rPr lang="en-US"/>
              <a:t>Chuùa </a:t>
            </a:r>
            <a:r>
              <a:rPr lang="en-US" smtClean="0"/>
              <a:t>ngöï </a:t>
            </a:r>
            <a:r>
              <a:rPr lang="en-US"/>
              <a:t>ñaáy</a:t>
            </a:r>
            <a:r>
              <a:rPr lang="en-US"/>
              <a:t>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13797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</a:t>
            </a:r>
            <a:r>
              <a:rPr lang="en-US"/>
              <a:t>Jeâsus ngöï </a:t>
            </a:r>
            <a:br>
              <a:rPr lang="en-US"/>
            </a:br>
            <a:r>
              <a:rPr lang="en-US"/>
              <a:t>taâm toâi möøng </a:t>
            </a:r>
            <a:r>
              <a:rPr lang="en-US"/>
              <a:t>baáy!</a:t>
            </a:r>
            <a:br>
              <a:rPr lang="en-US"/>
            </a:br>
            <a:r>
              <a:rPr lang="en-US"/>
              <a:t>Chuùa Jeâsus </a:t>
            </a:r>
            <a:r>
              <a:rPr lang="en-US"/>
              <a:t>ngöï </a:t>
            </a:r>
            <a:br>
              <a:rPr lang="en-US"/>
            </a:br>
            <a:r>
              <a:rPr lang="en-US"/>
              <a:t>taâm </a:t>
            </a:r>
            <a:r>
              <a:rPr lang="en-US"/>
              <a:t>toâi </a:t>
            </a:r>
            <a:r>
              <a:rPr lang="en-US"/>
              <a:t>ñeâm </a:t>
            </a:r>
            <a:r>
              <a:rPr lang="en-US"/>
              <a:t>ngaøy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261063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Söï möøng </a:t>
            </a:r>
            <a:r>
              <a:rPr lang="en-US"/>
              <a:t>vui </a:t>
            </a:r>
            <a:r>
              <a:rPr lang="en-US" smtClean="0"/>
              <a:t>traøn </a:t>
            </a:r>
            <a:r>
              <a:rPr lang="en-US"/>
              <a:t>ngaäp </a:t>
            </a:r>
            <a:r>
              <a:rPr lang="en-US"/>
              <a:t>toâi </a:t>
            </a:r>
            <a:r>
              <a:rPr lang="en-US" smtClean="0"/>
              <a:t>döôøng </a:t>
            </a:r>
            <a:r>
              <a:rPr lang="en-US"/>
              <a:t>nhö </a:t>
            </a:r>
            <a:r>
              <a:rPr lang="en-US"/>
              <a:t>bieån </a:t>
            </a:r>
            <a:r>
              <a:rPr lang="en-US" smtClean="0"/>
              <a:t>ñang </a:t>
            </a:r>
            <a:r>
              <a:rPr lang="en-US"/>
              <a:t>nhaåy </a:t>
            </a:r>
            <a:r>
              <a:rPr lang="en-US" smtClean="0"/>
              <a:t>soùng, luùc Jeâsus </a:t>
            </a:r>
            <a:br>
              <a:rPr lang="en-US" smtClean="0"/>
            </a:br>
            <a:r>
              <a:rPr lang="en-US" smtClean="0"/>
              <a:t>ngöï ñeán ôû </a:t>
            </a:r>
            <a:r>
              <a:rPr lang="en-US"/>
              <a:t>trong </a:t>
            </a:r>
            <a:r>
              <a:rPr lang="en-US" smtClean="0"/>
              <a:t>loøng.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183010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Kìa, moät </a:t>
            </a:r>
            <a:r>
              <a:rPr lang="en-US"/>
              <a:t>luoàng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chaân </a:t>
            </a:r>
            <a:r>
              <a:rPr lang="en-US"/>
              <a:t>quang </a:t>
            </a:r>
            <a:r>
              <a:rPr lang="en-US"/>
              <a:t>ñöông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baät </a:t>
            </a:r>
            <a:r>
              <a:rPr lang="en-US"/>
              <a:t>soi </a:t>
            </a:r>
            <a:r>
              <a:rPr lang="en-US"/>
              <a:t>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truõng </a:t>
            </a:r>
            <a:r>
              <a:rPr lang="en-US"/>
              <a:t>töû </a:t>
            </a:r>
            <a:r>
              <a:rPr lang="en-US" smtClean="0"/>
              <a:t>vong.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10158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2286000"/>
            <a:ext cx="91440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</a:t>
            </a:r>
            <a:r>
              <a:rPr lang="en-US" smtClean="0"/>
              <a:t>Jeâsus</a:t>
            </a:r>
            <a:r>
              <a:rPr lang="en-US"/>
              <a:t> </a:t>
            </a:r>
            <a:r>
              <a:rPr lang="en-US" smtClean="0"/>
              <a:t>ngöï </a:t>
            </a:r>
            <a:r>
              <a:rPr lang="en-US"/>
              <a:t>voâ</a:t>
            </a:r>
            <a:br>
              <a:rPr lang="en-US"/>
            </a:br>
            <a:r>
              <a:rPr lang="en-US"/>
              <a:t>taâm linh </a:t>
            </a:r>
            <a:r>
              <a:rPr lang="en-US"/>
              <a:t>naày.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363484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Nhìn töø xa </a:t>
            </a:r>
            <a:r>
              <a:rPr lang="en-US"/>
              <a:t>kìa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thieân moân </a:t>
            </a:r>
            <a:r>
              <a:rPr lang="en-US"/>
              <a:t>ngaøy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nay thaáy ñöông </a:t>
            </a:r>
            <a:br>
              <a:rPr lang="en-US" smtClean="0"/>
            </a:br>
            <a:r>
              <a:rPr lang="en-US" smtClean="0"/>
              <a:t>môû tung.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5680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</a:t>
            </a:r>
            <a:r>
              <a:rPr lang="en-US"/>
              <a:t>luùc loøng </a:t>
            </a:r>
            <a:br>
              <a:rPr lang="en-US"/>
            </a:br>
            <a:r>
              <a:rPr lang="en-US"/>
              <a:t>haèng </a:t>
            </a:r>
            <a:r>
              <a:rPr lang="en-US"/>
              <a:t>coù Chuùa </a:t>
            </a:r>
            <a:r>
              <a:rPr lang="en-US"/>
              <a:t/>
            </a:r>
            <a:br>
              <a:rPr lang="en-US"/>
            </a:br>
            <a:r>
              <a:rPr lang="en-US"/>
              <a:t>ngöï </a:t>
            </a:r>
            <a:r>
              <a:rPr lang="en-US"/>
              <a:t>ñaáy.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228812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</a:t>
            </a:r>
            <a:r>
              <a:rPr lang="en-US"/>
              <a:t>Jeâsus ngöï </a:t>
            </a:r>
            <a:br>
              <a:rPr lang="en-US"/>
            </a:br>
            <a:r>
              <a:rPr lang="en-US"/>
              <a:t>taâm toâi möøng </a:t>
            </a:r>
            <a:r>
              <a:rPr lang="en-US"/>
              <a:t>baáy!</a:t>
            </a:r>
            <a:br>
              <a:rPr lang="en-US"/>
            </a:br>
            <a:r>
              <a:rPr lang="en-US"/>
              <a:t>Chuùa Jeâsus </a:t>
            </a:r>
            <a:r>
              <a:rPr lang="en-US"/>
              <a:t>ngöï </a:t>
            </a:r>
            <a:br>
              <a:rPr lang="en-US"/>
            </a:br>
            <a:r>
              <a:rPr lang="en-US"/>
              <a:t>taâm </a:t>
            </a:r>
            <a:r>
              <a:rPr lang="en-US"/>
              <a:t>toâi </a:t>
            </a:r>
            <a:r>
              <a:rPr lang="en-US"/>
              <a:t>ñeâm </a:t>
            </a:r>
            <a:r>
              <a:rPr lang="en-US"/>
              <a:t>ngaøy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349140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Söï möøng </a:t>
            </a:r>
            <a:r>
              <a:rPr lang="en-US"/>
              <a:t>vui </a:t>
            </a:r>
            <a:r>
              <a:rPr lang="en-US" smtClean="0"/>
              <a:t>traøn </a:t>
            </a:r>
            <a:r>
              <a:rPr lang="en-US"/>
              <a:t>ngaäp </a:t>
            </a:r>
            <a:r>
              <a:rPr lang="en-US"/>
              <a:t>toâi </a:t>
            </a:r>
            <a:r>
              <a:rPr lang="en-US" smtClean="0"/>
              <a:t>döôøng </a:t>
            </a:r>
            <a:r>
              <a:rPr lang="en-US"/>
              <a:t>nhö </a:t>
            </a:r>
            <a:r>
              <a:rPr lang="en-US"/>
              <a:t>bieån </a:t>
            </a:r>
            <a:r>
              <a:rPr lang="en-US" smtClean="0"/>
              <a:t>ñang </a:t>
            </a:r>
            <a:r>
              <a:rPr lang="en-US"/>
              <a:t>nhaåy </a:t>
            </a:r>
            <a:r>
              <a:rPr lang="en-US" smtClean="0"/>
              <a:t>soùng, luùc Jeâsus </a:t>
            </a:r>
            <a:br>
              <a:rPr lang="en-US" smtClean="0"/>
            </a:br>
            <a:r>
              <a:rPr lang="en-US" smtClean="0"/>
              <a:t>ngöï ñeán ôû </a:t>
            </a:r>
            <a:r>
              <a:rPr lang="en-US"/>
              <a:t>trong </a:t>
            </a:r>
            <a:r>
              <a:rPr lang="en-US" smtClean="0"/>
              <a:t>loøng.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288381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Laï luøng thay </a:t>
            </a:r>
            <a:r>
              <a:rPr lang="en-US"/>
              <a:t>ñôøi toâi nay nhôø aân </a:t>
            </a:r>
            <a:r>
              <a:rPr lang="en-US"/>
              <a:t>ñieån </a:t>
            </a:r>
            <a:r>
              <a:rPr lang="en-US"/>
              <a:t>ñöôïc ñoåi </a:t>
            </a:r>
            <a:r>
              <a:rPr lang="en-US"/>
              <a:t>thay, </a:t>
            </a:r>
            <a:r>
              <a:rPr lang="en-US"/>
              <a:t>bôûi Jeâsus </a:t>
            </a:r>
            <a:br>
              <a:rPr lang="en-US"/>
            </a:br>
            <a:r>
              <a:rPr lang="en-US"/>
              <a:t>ngöï voâ taâm </a:t>
            </a:r>
            <a:r>
              <a:rPr lang="en-US"/>
              <a:t>linh naày</a:t>
            </a:r>
            <a:r>
              <a:rPr lang="en-US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61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Moät ngaøy kia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möøng </a:t>
            </a:r>
            <a:r>
              <a:rPr lang="en-US"/>
              <a:t>vui thay</a:t>
            </a:r>
            <a:r>
              <a:rPr lang="en-US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Ñöôïc bay leân </a:t>
            </a:r>
            <a:br>
              <a:rPr lang="en-US" smtClean="0"/>
            </a:br>
            <a:r>
              <a:rPr lang="en-US" smtClean="0"/>
              <a:t>cung hieån </a:t>
            </a:r>
            <a:r>
              <a:rPr lang="en-US"/>
              <a:t>vinh.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368407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2286000"/>
            <a:ext cx="91440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</a:t>
            </a:r>
            <a:r>
              <a:rPr lang="en-US" smtClean="0"/>
              <a:t>Jeâsus</a:t>
            </a:r>
            <a:r>
              <a:rPr lang="en-US"/>
              <a:t> </a:t>
            </a:r>
            <a:r>
              <a:rPr lang="en-US" smtClean="0"/>
              <a:t>ngöï </a:t>
            </a:r>
            <a:r>
              <a:rPr lang="en-US"/>
              <a:t>voâ</a:t>
            </a:r>
            <a:br>
              <a:rPr lang="en-US"/>
            </a:br>
            <a:r>
              <a:rPr lang="en-US"/>
              <a:t>taâm linh </a:t>
            </a:r>
            <a:r>
              <a:rPr lang="en-US"/>
              <a:t>naày.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5957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790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haân </a:t>
            </a:r>
            <a:r>
              <a:rPr lang="en-US"/>
              <a:t>hoan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nheï </a:t>
            </a:r>
            <a:r>
              <a:rPr lang="en-US"/>
              <a:t>nhaøng </a:t>
            </a:r>
            <a:r>
              <a:rPr lang="en-US"/>
              <a:t>thay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ñöôïc </a:t>
            </a:r>
            <a:r>
              <a:rPr lang="en-US"/>
              <a:t>ñi ñeán </a:t>
            </a:r>
            <a:r>
              <a:rPr lang="en-US"/>
              <a:t>nôi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vónh </a:t>
            </a:r>
            <a:r>
              <a:rPr lang="en-US"/>
              <a:t>sinh.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283811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</a:t>
            </a:r>
            <a:r>
              <a:rPr lang="en-US"/>
              <a:t>luùc loøng </a:t>
            </a:r>
            <a:br>
              <a:rPr lang="en-US"/>
            </a:br>
            <a:r>
              <a:rPr lang="en-US"/>
              <a:t>haèng </a:t>
            </a:r>
            <a:r>
              <a:rPr lang="en-US"/>
              <a:t>coù Chuùa </a:t>
            </a:r>
            <a:r>
              <a:rPr lang="en-US"/>
              <a:t/>
            </a:r>
            <a:br>
              <a:rPr lang="en-US"/>
            </a:br>
            <a:r>
              <a:rPr lang="en-US"/>
              <a:t>ngöï </a:t>
            </a:r>
            <a:r>
              <a:rPr lang="en-US"/>
              <a:t>ñaáy.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333325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</a:t>
            </a:r>
            <a:r>
              <a:rPr lang="en-US"/>
              <a:t>Jeâsus ngöï </a:t>
            </a:r>
            <a:br>
              <a:rPr lang="en-US"/>
            </a:br>
            <a:r>
              <a:rPr lang="en-US"/>
              <a:t>taâm toâi möøng </a:t>
            </a:r>
            <a:r>
              <a:rPr lang="en-US"/>
              <a:t>baáy!</a:t>
            </a:r>
            <a:br>
              <a:rPr lang="en-US"/>
            </a:br>
            <a:r>
              <a:rPr lang="en-US"/>
              <a:t>Chuùa Jeâsus </a:t>
            </a:r>
            <a:r>
              <a:rPr lang="en-US"/>
              <a:t>ngöï </a:t>
            </a:r>
            <a:br>
              <a:rPr lang="en-US"/>
            </a:br>
            <a:r>
              <a:rPr lang="en-US"/>
              <a:t>taâm </a:t>
            </a:r>
            <a:r>
              <a:rPr lang="en-US"/>
              <a:t>toâi </a:t>
            </a:r>
            <a:r>
              <a:rPr lang="en-US"/>
              <a:t>ñeâm </a:t>
            </a:r>
            <a:r>
              <a:rPr lang="en-US"/>
              <a:t>ngaøy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297466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Söï möøng </a:t>
            </a:r>
            <a:r>
              <a:rPr lang="en-US"/>
              <a:t>vui </a:t>
            </a:r>
            <a:r>
              <a:rPr lang="en-US" smtClean="0"/>
              <a:t>traøn </a:t>
            </a:r>
            <a:r>
              <a:rPr lang="en-US"/>
              <a:t>ngaäp </a:t>
            </a:r>
            <a:r>
              <a:rPr lang="en-US"/>
              <a:t>toâi </a:t>
            </a:r>
            <a:r>
              <a:rPr lang="en-US" smtClean="0"/>
              <a:t>döôøng </a:t>
            </a:r>
            <a:r>
              <a:rPr lang="en-US"/>
              <a:t>nhö </a:t>
            </a:r>
            <a:r>
              <a:rPr lang="en-US"/>
              <a:t>bieån </a:t>
            </a:r>
            <a:r>
              <a:rPr lang="en-US" smtClean="0"/>
              <a:t>ñang </a:t>
            </a:r>
            <a:r>
              <a:rPr lang="en-US"/>
              <a:t>nhaåy </a:t>
            </a:r>
            <a:r>
              <a:rPr lang="en-US" smtClean="0"/>
              <a:t>soùng, luùc Jeâsus </a:t>
            </a:r>
            <a:br>
              <a:rPr lang="en-US" smtClean="0"/>
            </a:br>
            <a:r>
              <a:rPr lang="en-US" smtClean="0"/>
              <a:t>ngöï ñeán ôû </a:t>
            </a:r>
            <a:r>
              <a:rPr lang="en-US"/>
              <a:t>trong </a:t>
            </a:r>
            <a:r>
              <a:rPr lang="en-US" smtClean="0"/>
              <a:t>loøng.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303128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xöa </a:t>
            </a:r>
            <a:r>
              <a:rPr lang="en-US"/>
              <a:t>toâi tìm ñaâu ñaâu maø </a:t>
            </a:r>
            <a:r>
              <a:rPr lang="en-US"/>
              <a:t>nay </a:t>
            </a:r>
            <a:r>
              <a:rPr lang="en-US"/>
              <a:t>thaáy chaân lyù ñaây</a:t>
            </a:r>
            <a:r>
              <a:rPr lang="en-US"/>
              <a:t>, </a:t>
            </a:r>
            <a:r>
              <a:rPr lang="en-US"/>
              <a:t>chính </a:t>
            </a:r>
            <a:r>
              <a:rPr lang="en-US"/>
              <a:t>luùc loøng </a:t>
            </a:r>
            <a:br>
              <a:rPr lang="en-US"/>
            </a:br>
            <a:r>
              <a:rPr lang="en-US"/>
              <a:t>haèng coù Chuùa </a:t>
            </a:r>
            <a:r>
              <a:rPr lang="en-US"/>
              <a:t>ngöï </a:t>
            </a:r>
            <a:r>
              <a:rPr lang="en-US"/>
              <a:t>ñaáy.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24683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</a:t>
            </a:r>
            <a:r>
              <a:rPr lang="en-US"/>
              <a:t>Jeâsus ngöï </a:t>
            </a:r>
            <a:br>
              <a:rPr lang="en-US"/>
            </a:br>
            <a:r>
              <a:rPr lang="en-US"/>
              <a:t>taâm toâi möøng </a:t>
            </a:r>
            <a:r>
              <a:rPr lang="en-US"/>
              <a:t>baáy!</a:t>
            </a:r>
            <a:br>
              <a:rPr lang="en-US"/>
            </a:br>
            <a:r>
              <a:rPr lang="en-US"/>
              <a:t>Chuùa Jeâsus </a:t>
            </a:r>
            <a:r>
              <a:rPr lang="en-US"/>
              <a:t>ngöï </a:t>
            </a:r>
            <a:br>
              <a:rPr lang="en-US"/>
            </a:br>
            <a:r>
              <a:rPr lang="en-US"/>
              <a:t>taâm </a:t>
            </a:r>
            <a:r>
              <a:rPr lang="en-US"/>
              <a:t>toâi </a:t>
            </a:r>
            <a:r>
              <a:rPr lang="en-US"/>
              <a:t>ñeâm </a:t>
            </a:r>
            <a:r>
              <a:rPr lang="en-US"/>
              <a:t>ngaøy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4089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Söï möøng </a:t>
            </a:r>
            <a:r>
              <a:rPr lang="en-US"/>
              <a:t>vui </a:t>
            </a:r>
            <a:r>
              <a:rPr lang="en-US" smtClean="0"/>
              <a:t>traøn </a:t>
            </a:r>
            <a:r>
              <a:rPr lang="en-US"/>
              <a:t>ngaäp </a:t>
            </a:r>
            <a:r>
              <a:rPr lang="en-US"/>
              <a:t>toâi </a:t>
            </a:r>
            <a:r>
              <a:rPr lang="en-US" smtClean="0"/>
              <a:t>döôøng </a:t>
            </a:r>
            <a:r>
              <a:rPr lang="en-US"/>
              <a:t>nhö </a:t>
            </a:r>
            <a:r>
              <a:rPr lang="en-US"/>
              <a:t>bieån </a:t>
            </a:r>
            <a:r>
              <a:rPr lang="en-US" smtClean="0"/>
              <a:t>ñang </a:t>
            </a:r>
            <a:r>
              <a:rPr lang="en-US"/>
              <a:t>nhaåy </a:t>
            </a:r>
            <a:r>
              <a:rPr lang="en-US" smtClean="0"/>
              <a:t>soùng, luùc Jeâsus </a:t>
            </a:r>
            <a:br>
              <a:rPr lang="en-US" smtClean="0"/>
            </a:br>
            <a:r>
              <a:rPr lang="en-US" smtClean="0"/>
              <a:t>ngöï ñeán ôû </a:t>
            </a:r>
            <a:r>
              <a:rPr lang="en-US"/>
              <a:t>trong </a:t>
            </a:r>
            <a:r>
              <a:rPr lang="en-US" smtClean="0"/>
              <a:t>loøng.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218583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Töø raøy khoâng coøn </a:t>
            </a:r>
            <a:r>
              <a:rPr lang="en-US"/>
              <a:t>laïc </a:t>
            </a:r>
            <a:r>
              <a:rPr lang="en-US"/>
              <a:t>sai, khoâng vô vaån nhö tröôùc ñaâu, </a:t>
            </a:r>
            <a:r>
              <a:rPr lang="en-US"/>
              <a:t>bôûi </a:t>
            </a:r>
            <a:r>
              <a:rPr lang="en-US"/>
              <a:t>Jeâsus</a:t>
            </a:r>
            <a:br>
              <a:rPr lang="en-US"/>
            </a:br>
            <a:r>
              <a:rPr lang="en-US"/>
              <a:t>ngöï </a:t>
            </a:r>
            <a:r>
              <a:rPr lang="en-US"/>
              <a:t>voâ taâm </a:t>
            </a:r>
            <a:r>
              <a:rPr lang="en-US"/>
              <a:t>linh naày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3833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toäi xöa daàu nhö son maø nay </a:t>
            </a:r>
            <a:r>
              <a:rPr lang="en-US"/>
              <a:t>röûa </a:t>
            </a:r>
            <a:r>
              <a:rPr lang="en-US" smtClean="0"/>
              <a:t>trong </a:t>
            </a:r>
            <a:r>
              <a:rPr lang="en-US"/>
              <a:t>traéng </a:t>
            </a:r>
            <a:r>
              <a:rPr lang="en-US" smtClean="0"/>
              <a:t>phau, chính </a:t>
            </a:r>
            <a:r>
              <a:rPr lang="en-US"/>
              <a:t>luùc loøng </a:t>
            </a:r>
            <a:br>
              <a:rPr lang="en-US"/>
            </a:br>
            <a:r>
              <a:rPr lang="en-US"/>
              <a:t>haèng coù </a:t>
            </a:r>
            <a:r>
              <a:rPr lang="en-US"/>
              <a:t>Chuùa </a:t>
            </a:r>
            <a:r>
              <a:rPr lang="en-US" smtClean="0"/>
              <a:t>ngöï </a:t>
            </a:r>
            <a:r>
              <a:rPr lang="en-US"/>
              <a:t>ñaáy</a:t>
            </a:r>
            <a:r>
              <a:rPr lang="en-US"/>
              <a:t>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362845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</a:t>
            </a:r>
            <a:r>
              <a:rPr lang="en-US"/>
              <a:t>Jeâsus ngöï </a:t>
            </a:r>
            <a:br>
              <a:rPr lang="en-US"/>
            </a:br>
            <a:r>
              <a:rPr lang="en-US"/>
              <a:t>taâm toâi möøng </a:t>
            </a:r>
            <a:r>
              <a:rPr lang="en-US"/>
              <a:t>baáy!</a:t>
            </a:r>
            <a:br>
              <a:rPr lang="en-US"/>
            </a:br>
            <a:r>
              <a:rPr lang="en-US"/>
              <a:t>Chuùa Jeâsus </a:t>
            </a:r>
            <a:r>
              <a:rPr lang="en-US"/>
              <a:t>ngöï </a:t>
            </a:r>
            <a:br>
              <a:rPr lang="en-US"/>
            </a:br>
            <a:r>
              <a:rPr lang="en-US"/>
              <a:t>taâm </a:t>
            </a:r>
            <a:r>
              <a:rPr lang="en-US"/>
              <a:t>toâi </a:t>
            </a:r>
            <a:r>
              <a:rPr lang="en-US"/>
              <a:t>ñeâm </a:t>
            </a:r>
            <a:r>
              <a:rPr lang="en-US"/>
              <a:t>ngaøy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340066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Söï möøng </a:t>
            </a:r>
            <a:r>
              <a:rPr lang="en-US"/>
              <a:t>vui </a:t>
            </a:r>
            <a:r>
              <a:rPr lang="en-US" smtClean="0"/>
              <a:t>traøn </a:t>
            </a:r>
            <a:r>
              <a:rPr lang="en-US"/>
              <a:t>ngaäp </a:t>
            </a:r>
            <a:r>
              <a:rPr lang="en-US"/>
              <a:t>toâi </a:t>
            </a:r>
            <a:r>
              <a:rPr lang="en-US" smtClean="0"/>
              <a:t>döôøng </a:t>
            </a:r>
            <a:r>
              <a:rPr lang="en-US"/>
              <a:t>nhö </a:t>
            </a:r>
            <a:r>
              <a:rPr lang="en-US"/>
              <a:t>bieån </a:t>
            </a:r>
            <a:r>
              <a:rPr lang="en-US" smtClean="0"/>
              <a:t>ñang </a:t>
            </a:r>
            <a:r>
              <a:rPr lang="en-US"/>
              <a:t>nhaåy </a:t>
            </a:r>
            <a:r>
              <a:rPr lang="en-US" smtClean="0"/>
              <a:t>soùng, luùc Jeâsus </a:t>
            </a:r>
            <a:br>
              <a:rPr lang="en-US" smtClean="0"/>
            </a:br>
            <a:r>
              <a:rPr lang="en-US" smtClean="0"/>
              <a:t>ngöï ñeán ôû </a:t>
            </a:r>
            <a:r>
              <a:rPr lang="en-US"/>
              <a:t>trong </a:t>
            </a:r>
            <a:r>
              <a:rPr lang="en-US" smtClean="0"/>
              <a:t>loøng.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C </a:t>
            </a:r>
            <a:r>
              <a:rPr lang="en-US"/>
              <a:t>215 – LUÙC JEÂSUS NGÖÏ TRONG LOØNG</a:t>
            </a:r>
          </a:p>
        </p:txBody>
      </p:sp>
    </p:spTree>
    <p:extLst>
      <p:ext uri="{BB962C8B-B14F-4D97-AF65-F5344CB8AC3E}">
        <p14:creationId xmlns:p14="http://schemas.microsoft.com/office/powerpoint/2010/main" val="186573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444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2011-10-09T14:19:13Z</dcterms:created>
  <dcterms:modified xsi:type="dcterms:W3CDTF">2014-01-01T04:13:10Z</dcterms:modified>
</cp:coreProperties>
</file>