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65" r:id="rId13"/>
    <p:sldId id="274" r:id="rId14"/>
    <p:sldId id="275" r:id="rId15"/>
    <p:sldId id="266" r:id="rId16"/>
    <p:sldId id="267" r:id="rId17"/>
    <p:sldId id="276" r:id="rId18"/>
    <p:sldId id="277" r:id="rId19"/>
    <p:sldId id="268" r:id="rId20"/>
    <p:sldId id="269" r:id="rId21"/>
    <p:sldId id="278" r:id="rId22"/>
    <p:sldId id="279" r:id="rId23"/>
    <p:sldId id="270" r:id="rId24"/>
    <p:sldId id="271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6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KYØ DIEÄU THAY, CHRIST </a:t>
            </a:r>
            <a:br>
              <a:rPr lang="en-US"/>
            </a:br>
            <a:r>
              <a:rPr lang="en-US"/>
              <a:t>CHUOÄC TOÂI !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216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Ngaøi ñaõ röûa </a:t>
            </a:r>
            <a:r>
              <a:rPr lang="en-US"/>
              <a:t>loøng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saïch </a:t>
            </a:r>
            <a:r>
              <a:rPr lang="en-US"/>
              <a:t>heát aùc caên, </a:t>
            </a:r>
            <a:r>
              <a:rPr lang="en-US"/>
              <a:t/>
            </a:r>
            <a:br>
              <a:rPr lang="en-US"/>
            </a:br>
            <a:r>
              <a:rPr lang="en-US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laï </a:t>
            </a:r>
            <a:r>
              <a:rPr lang="en-US"/>
              <a:t>luøng xöa nay!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coù Chuùa ngöï </a:t>
            </a:r>
            <a:r>
              <a:rPr lang="en-US"/>
              <a:t/>
            </a:r>
            <a:br>
              <a:rPr lang="en-US"/>
            </a:br>
            <a:r>
              <a:rPr lang="en-US"/>
              <a:t>trò </a:t>
            </a:r>
            <a:r>
              <a:rPr lang="en-US"/>
              <a:t>thaéng Sa-tan, </a:t>
            </a:r>
            <a:r>
              <a:rPr lang="en-US"/>
              <a:t/>
            </a:r>
            <a:br>
              <a:rPr lang="en-US"/>
            </a:br>
            <a:r>
              <a:rPr lang="en-US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thuôû </a:t>
            </a:r>
            <a:r>
              <a:rPr lang="en-US"/>
              <a:t>nay ai </a:t>
            </a:r>
            <a:r>
              <a:rPr lang="en-US"/>
              <a:t>taøy!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Laï </a:t>
            </a:r>
            <a:r>
              <a:rPr lang="en-US"/>
              <a:t>luøng thay,</a:t>
            </a:r>
            <a:br>
              <a:rPr lang="en-US"/>
            </a:br>
            <a:r>
              <a:rPr lang="en-US"/>
              <a:t>Jeâsus </a:t>
            </a:r>
            <a:r>
              <a:rPr lang="en-US" smtClean="0"/>
              <a:t>toâi, Jeâsus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 </a:t>
            </a:r>
            <a:r>
              <a:rPr lang="en-US"/>
              <a:t>luøng </a:t>
            </a:r>
            <a:r>
              <a:rPr lang="en-US" smtClean="0"/>
              <a:t>voâ </a:t>
            </a:r>
            <a:r>
              <a:rPr lang="en-US"/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 luøng baáy,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ñoäc nhaát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ñôøi!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Ngaøi ôû vôùi toâi trong moãi böôùc ñöôøng, </a:t>
            </a:r>
            <a:br>
              <a:rPr lang="en-US"/>
            </a:br>
            <a:r>
              <a:rPr lang="en-US"/>
              <a:t>thaät 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laï </a:t>
            </a:r>
            <a:r>
              <a:rPr lang="en-US"/>
              <a:t>luøng xöa nay!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giuùp ñôõ toâi </a:t>
            </a:r>
            <a:r>
              <a:rPr lang="en-US"/>
              <a:t/>
            </a:r>
            <a:br>
              <a:rPr lang="en-US"/>
            </a:br>
            <a:r>
              <a:rPr lang="en-US"/>
              <a:t>trung </a:t>
            </a:r>
            <a:r>
              <a:rPr lang="en-US"/>
              <a:t>tín luoân luoân, </a:t>
            </a:r>
            <a:br>
              <a:rPr lang="en-US"/>
            </a:br>
            <a:r>
              <a:rPr lang="en-US"/>
              <a:t>thaät 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thuôû </a:t>
            </a:r>
            <a:r>
              <a:rPr lang="en-US"/>
              <a:t>nay ai </a:t>
            </a:r>
            <a:r>
              <a:rPr lang="en-US"/>
              <a:t>taøy!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Laï </a:t>
            </a:r>
            <a:r>
              <a:rPr lang="en-US"/>
              <a:t>luøng thay,</a:t>
            </a:r>
            <a:br>
              <a:rPr lang="en-US"/>
            </a:br>
            <a:r>
              <a:rPr lang="en-US"/>
              <a:t>Jeâsus </a:t>
            </a:r>
            <a:r>
              <a:rPr lang="en-US" smtClean="0"/>
              <a:t>toâi, Jeâsus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 </a:t>
            </a:r>
            <a:r>
              <a:rPr lang="en-US"/>
              <a:t>luøng </a:t>
            </a:r>
            <a:r>
              <a:rPr lang="en-US" smtClean="0"/>
              <a:t>voâ </a:t>
            </a:r>
            <a:r>
              <a:rPr lang="en-US"/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 luøng baáy,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ñoäc nhaát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ñôøi!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Ngaøi giuùp söùc mình toaøn thaéng aùc ma, </a:t>
            </a:r>
            <a:br>
              <a:rPr lang="en-US"/>
            </a:br>
            <a:r>
              <a:rPr lang="en-US"/>
              <a:t>thaät 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laï </a:t>
            </a:r>
            <a:r>
              <a:rPr lang="en-US"/>
              <a:t>luøng xöa nay!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thöû thaùch </a:t>
            </a:r>
            <a:r>
              <a:rPr lang="en-US"/>
              <a:t>loøng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nhôø </a:t>
            </a:r>
            <a:r>
              <a:rPr lang="en-US"/>
              <a:t>Chuùa khaûi ca, </a:t>
            </a:r>
            <a:br>
              <a:rPr lang="en-US"/>
            </a:br>
            <a:r>
              <a:rPr lang="en-US"/>
              <a:t>thaät 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thuôû </a:t>
            </a:r>
            <a:r>
              <a:rPr lang="en-US"/>
              <a:t>nay ai </a:t>
            </a:r>
            <a:r>
              <a:rPr lang="en-US"/>
              <a:t>taøy!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Jeâsus </a:t>
            </a:r>
            <a:r>
              <a:rPr lang="en-US"/>
              <a:t>cheát </a:t>
            </a:r>
            <a:r>
              <a:rPr lang="en-US"/>
              <a:t>chuoäc </a:t>
            </a:r>
            <a:br>
              <a:rPr lang="en-US"/>
            </a:br>
            <a:r>
              <a:rPr lang="en-US"/>
              <a:t>toäi </a:t>
            </a:r>
            <a:r>
              <a:rPr lang="en-US"/>
              <a:t>aùc toâi ñaây, </a:t>
            </a:r>
            <a:r>
              <a:rPr lang="en-US"/>
              <a:t/>
            </a:r>
            <a:br>
              <a:rPr lang="en-US"/>
            </a:br>
            <a:r>
              <a:rPr lang="en-US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laï </a:t>
            </a:r>
            <a:r>
              <a:rPr lang="en-US"/>
              <a:t>luøng xöa nay!</a:t>
            </a:r>
          </a:p>
        </p:txBody>
      </p:sp>
    </p:spTree>
    <p:extLst>
      <p:ext uri="{BB962C8B-B14F-4D97-AF65-F5344CB8AC3E}">
        <p14:creationId xmlns:p14="http://schemas.microsoft.com/office/powerpoint/2010/main" val="29042448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Laï </a:t>
            </a:r>
            <a:r>
              <a:rPr lang="en-US"/>
              <a:t>luøng thay,</a:t>
            </a:r>
            <a:br>
              <a:rPr lang="en-US"/>
            </a:br>
            <a:r>
              <a:rPr lang="en-US"/>
              <a:t>Jeâsus </a:t>
            </a:r>
            <a:r>
              <a:rPr lang="en-US" smtClean="0"/>
              <a:t>toâi, Jeâsus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 </a:t>
            </a:r>
            <a:r>
              <a:rPr lang="en-US"/>
              <a:t>luøng </a:t>
            </a:r>
            <a:r>
              <a:rPr lang="en-US" smtClean="0"/>
              <a:t>voâ </a:t>
            </a:r>
            <a:r>
              <a:rPr lang="en-US"/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 luøng baáy,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ñoäc nhaát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ñôøi!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Nguyeàn höôùng </a:t>
            </a:r>
            <a:r>
              <a:rPr lang="en-US"/>
              <a:t>caû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ñôøi </a:t>
            </a:r>
            <a:r>
              <a:rPr lang="en-US"/>
              <a:t>thôø Chuùa thaùnh minh, </a:t>
            </a:r>
            <a:r>
              <a:rPr lang="en-US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laï </a:t>
            </a:r>
            <a:r>
              <a:rPr lang="en-US"/>
              <a:t>luøng xöa nay!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Traàn theá chaúng </a:t>
            </a:r>
            <a:r>
              <a:rPr lang="en-US"/>
              <a:t>heà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 </a:t>
            </a:r>
            <a:r>
              <a:rPr lang="en-US"/>
              <a:t>laán taâm linh, </a:t>
            </a:r>
            <a:br>
              <a:rPr lang="en-US"/>
            </a:br>
            <a:r>
              <a:rPr lang="en-US"/>
              <a:t>thaät 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thuôû </a:t>
            </a:r>
            <a:r>
              <a:rPr lang="en-US"/>
              <a:t>nay ai </a:t>
            </a:r>
            <a:r>
              <a:rPr lang="en-US"/>
              <a:t>taøy!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Laï </a:t>
            </a:r>
            <a:r>
              <a:rPr lang="en-US"/>
              <a:t>luøng thay,</a:t>
            </a:r>
            <a:br>
              <a:rPr lang="en-US"/>
            </a:br>
            <a:r>
              <a:rPr lang="en-US"/>
              <a:t>Jeâsus </a:t>
            </a:r>
            <a:r>
              <a:rPr lang="en-US" smtClean="0"/>
              <a:t>toâi, Jeâsus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 </a:t>
            </a:r>
            <a:r>
              <a:rPr lang="en-US"/>
              <a:t>luøng </a:t>
            </a:r>
            <a:r>
              <a:rPr lang="en-US" smtClean="0"/>
              <a:t>voâ </a:t>
            </a:r>
            <a:r>
              <a:rPr lang="en-US"/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 luøng baáy,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ñoäc nhaát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ñôøi!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giaù cöùu </a:t>
            </a:r>
            <a:r>
              <a:rPr lang="en-US"/>
              <a:t>chuoäc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 </a:t>
            </a:r>
            <a:r>
              <a:rPr lang="en-US"/>
              <a:t>ñaõ traû thay, </a:t>
            </a:r>
            <a:r>
              <a:rPr lang="en-US"/>
              <a:t/>
            </a:r>
            <a:br>
              <a:rPr lang="en-US"/>
            </a:br>
            <a:r>
              <a:rPr lang="en-US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thuôû </a:t>
            </a:r>
            <a:r>
              <a:rPr lang="en-US"/>
              <a:t>nay ai </a:t>
            </a:r>
            <a:r>
              <a:rPr lang="en-US"/>
              <a:t>taøy!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Laï </a:t>
            </a:r>
            <a:r>
              <a:rPr lang="en-US"/>
              <a:t>luøng thay,</a:t>
            </a:r>
            <a:br>
              <a:rPr lang="en-US"/>
            </a:br>
            <a:r>
              <a:rPr lang="en-US"/>
              <a:t>Jeâsus </a:t>
            </a:r>
            <a:r>
              <a:rPr lang="en-US" smtClean="0"/>
              <a:t>toâi, Jeâsus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 </a:t>
            </a:r>
            <a:r>
              <a:rPr lang="en-US"/>
              <a:t>luøng </a:t>
            </a:r>
            <a:r>
              <a:rPr lang="en-US" smtClean="0"/>
              <a:t>voâ </a:t>
            </a:r>
            <a:r>
              <a:rPr lang="en-US"/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 luøng baáy,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ñoäc nhaát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ñôøi!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Nhôø Chuùa cöùu toâi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maõi xöôùng ca, </a:t>
            </a:r>
            <a:r>
              <a:rPr lang="en-US"/>
              <a:t/>
            </a:r>
            <a:br>
              <a:rPr lang="en-US"/>
            </a:br>
            <a:r>
              <a:rPr lang="en-US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laï </a:t>
            </a:r>
            <a:r>
              <a:rPr lang="en-US"/>
              <a:t>luøng xöa nay!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huyeát baùu ñöôïc hoaø vôùi Chuùa Cha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thaät </a:t>
            </a:r>
            <a:r>
              <a:rPr lang="en-US"/>
              <a:t>laï luøng, </a:t>
            </a:r>
            <a:r>
              <a:rPr lang="en-US"/>
              <a:t/>
            </a:r>
            <a:br>
              <a:rPr lang="en-US"/>
            </a:br>
            <a:r>
              <a:rPr lang="en-US"/>
              <a:t>thuôû </a:t>
            </a:r>
            <a:r>
              <a:rPr lang="en-US"/>
              <a:t>nay ai </a:t>
            </a:r>
            <a:r>
              <a:rPr lang="en-US"/>
              <a:t>taøy!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Laï </a:t>
            </a:r>
            <a:r>
              <a:rPr lang="en-US"/>
              <a:t>luøng thay,</a:t>
            </a:r>
            <a:br>
              <a:rPr lang="en-US"/>
            </a:br>
            <a:r>
              <a:rPr lang="en-US"/>
              <a:t>Jeâsus </a:t>
            </a:r>
            <a:r>
              <a:rPr lang="en-US" smtClean="0"/>
              <a:t>toâi, Jeâsus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 </a:t>
            </a:r>
            <a:r>
              <a:rPr lang="en-US"/>
              <a:t>luøng </a:t>
            </a:r>
            <a:r>
              <a:rPr lang="en-US" smtClean="0"/>
              <a:t>voâ </a:t>
            </a:r>
            <a:r>
              <a:rPr lang="en-US"/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 luøng baáy,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Jeâsus,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ñoäc nhaát </a:t>
            </a:r>
            <a:r>
              <a:rPr lang="en-US"/>
              <a:t/>
            </a:r>
            <a:br>
              <a:rPr lang="en-US"/>
            </a:br>
            <a:r>
              <a:rPr lang="en-US"/>
              <a:t>muoân </a:t>
            </a:r>
            <a:r>
              <a:rPr lang="en-US"/>
              <a:t>muoân ñôøi!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mtClean="0"/>
              <a:t>Thaùnh Ca 216 - Kyø Dieäu Thay, Christ Chuoäc Toâi!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HP-Amazone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2011-10-09T14:31:54Z</dcterms:created>
  <dcterms:modified xsi:type="dcterms:W3CDTF">2014-01-01T04:24:49Z</dcterms:modified>
</cp:coreProperties>
</file>