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5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69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39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02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4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14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35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95659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7200"/>
              <a:t>CHUYEÄN TOÂI </a:t>
            </a:r>
            <a:br>
              <a:rPr lang="en-US" sz="7200"/>
            </a:br>
            <a:r>
              <a:rPr lang="en-US" sz="7200"/>
              <a:t>ÖA XÖÔÙNG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– THAÙNH 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219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945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smtClean="0"/>
              <a:t>3</a:t>
            </a:r>
            <a:r>
              <a:rPr lang="en-US" sz="4400" smtClean="0"/>
              <a:t>. </a:t>
            </a:r>
            <a:r>
              <a:rPr lang="en-US"/>
              <a:t>Mình bò thöông, </a:t>
            </a:r>
            <a:br>
              <a:rPr lang="en-US"/>
            </a:br>
            <a:r>
              <a:rPr lang="en-US"/>
              <a:t>Jeâsus saên soùc toâi,</a:t>
            </a:r>
            <a:br>
              <a:rPr lang="en-US"/>
            </a:br>
            <a:r>
              <a:rPr lang="en-US"/>
              <a:t>khi sa chaân</a:t>
            </a:r>
            <a:br>
              <a:rPr lang="en-US"/>
            </a:br>
            <a:r>
              <a:rPr lang="en-US"/>
              <a:t>meâ maån chôi vôi.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cs typeface="+mn-cs"/>
              </a:rPr>
              <a:t>TC 219 - CHUYEÄN TOÂI ÖA XÖÔÙNG CA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630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Loøng sôï kinh, hai </a:t>
            </a:r>
            <a:br>
              <a:rPr lang="en-US"/>
            </a:br>
            <a:r>
              <a:rPr lang="en-US"/>
              <a:t>maét nhö toái ñui, </a:t>
            </a:r>
            <a:br>
              <a:rPr lang="en-US"/>
            </a:br>
            <a:r>
              <a:rPr lang="en-US"/>
              <a:t>Ngaøi cöùu chöõa </a:t>
            </a:r>
            <a:br>
              <a:rPr lang="en-US"/>
            </a:br>
            <a:r>
              <a:rPr lang="en-US"/>
              <a:t>töôi vui raïng ngôøi.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cs typeface="+mn-cs"/>
              </a:rPr>
              <a:t>TC 219 - CHUYEÄN TOÂI ÖA XÖÔÙNG CA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5303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Phaûi toâi haùt, </a:t>
            </a:r>
            <a:br>
              <a:rPr lang="en-US"/>
            </a:br>
            <a:r>
              <a:rPr lang="en-US"/>
              <a:t>haùt khuùc ca muoân </a:t>
            </a:r>
            <a:br>
              <a:rPr lang="en-US"/>
            </a:br>
            <a:r>
              <a:rPr lang="en-US"/>
              <a:t>ñôøi, </a:t>
            </a:r>
            <a:r>
              <a:rPr lang="en-US"/>
              <a:t>Jeâsus </a:t>
            </a:r>
            <a:r>
              <a:rPr lang="en-US" smtClean="0"/>
              <a:t>xöa </a:t>
            </a:r>
            <a:r>
              <a:rPr lang="en-US"/>
              <a:t/>
            </a:r>
            <a:br>
              <a:rPr lang="en-US"/>
            </a:br>
            <a:r>
              <a:rPr lang="en-US"/>
              <a:t>cam cheát thay toâi.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cs typeface="+mn-cs"/>
              </a:rPr>
              <a:t>TC 219 - CHUYEÄN TOÂI ÖA XÖÔÙNG CA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8161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Toâi seõ haùt vôùi </a:t>
            </a:r>
            <a:br>
              <a:rPr lang="en-US"/>
            </a:br>
            <a:r>
              <a:rPr lang="en-US"/>
              <a:t>thaùnh daân treân trôøi, caïnh bieån nhö</a:t>
            </a:r>
            <a:br>
              <a:rPr lang="en-US"/>
            </a:br>
            <a:r>
              <a:rPr lang="en-US"/>
              <a:t>pha leâ raïng ngôøi.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cs typeface="+mn-cs"/>
              </a:rPr>
              <a:t>TC 219 - CHUYEÄN TOÂI ÖA XÖÔÙNG CA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63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smtClean="0"/>
              <a:t>4</a:t>
            </a:r>
            <a:r>
              <a:rPr lang="en-US" sz="4400" smtClean="0"/>
              <a:t>. </a:t>
            </a:r>
            <a:r>
              <a:rPr lang="en-US"/>
              <a:t>Hieän bao phen </a:t>
            </a:r>
            <a:br>
              <a:rPr lang="en-US"/>
            </a:br>
            <a:r>
              <a:rPr lang="en-US"/>
              <a:t>taêm toái vaây haõm toâi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tai </a:t>
            </a:r>
            <a:r>
              <a:rPr lang="en-US"/>
              <a:t>öông nhö theo </a:t>
            </a:r>
            <a:br>
              <a:rPr lang="en-US"/>
            </a:br>
            <a:r>
              <a:rPr lang="en-US"/>
              <a:t>doõi khoâng thoâi.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cs typeface="+mn-cs"/>
              </a:rPr>
              <a:t>TC 219 - CHUYEÄN TOÂI ÖA XÖÔÙNG CA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8768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Nhôø Jeâsus ñi </a:t>
            </a:r>
            <a:br>
              <a:rPr lang="en-US"/>
            </a:br>
            <a:r>
              <a:rPr lang="en-US"/>
              <a:t>vôùi toâi moãi nôi,</a:t>
            </a:r>
            <a:br>
              <a:rPr lang="en-US"/>
            </a:br>
            <a:r>
              <a:rPr lang="en-US"/>
              <a:t>döïa caùnh Chuùa </a:t>
            </a:r>
            <a:br>
              <a:rPr lang="en-US"/>
            </a:br>
            <a:r>
              <a:rPr lang="en-US"/>
              <a:t>thaáy an tònh roài.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cs typeface="+mn-cs"/>
              </a:rPr>
              <a:t>TC 219 - CHUYEÄN TOÂI ÖA XÖÔÙNG CA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310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Phaûi toâi haùt, </a:t>
            </a:r>
            <a:br>
              <a:rPr lang="en-US"/>
            </a:br>
            <a:r>
              <a:rPr lang="en-US"/>
              <a:t>haùt khuùc ca muoân </a:t>
            </a:r>
            <a:br>
              <a:rPr lang="en-US"/>
            </a:br>
            <a:r>
              <a:rPr lang="en-US"/>
              <a:t>ñôøi, </a:t>
            </a:r>
            <a:r>
              <a:rPr lang="en-US"/>
              <a:t>Jeâsus </a:t>
            </a:r>
            <a:r>
              <a:rPr lang="en-US" smtClean="0"/>
              <a:t>xöa </a:t>
            </a:r>
            <a:r>
              <a:rPr lang="en-US"/>
              <a:t/>
            </a:r>
            <a:br>
              <a:rPr lang="en-US"/>
            </a:br>
            <a:r>
              <a:rPr lang="en-US"/>
              <a:t>cam cheát thay toâi.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cs typeface="+mn-cs"/>
              </a:rPr>
              <a:t>TC 219 - CHUYEÄN TOÂI ÖA XÖÔÙNG CA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164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Toâi seõ haùt vôùi </a:t>
            </a:r>
            <a:br>
              <a:rPr lang="en-US"/>
            </a:br>
            <a:r>
              <a:rPr lang="en-US"/>
              <a:t>thaùnh daân treân trôøi, caïnh bieån nhö</a:t>
            </a:r>
            <a:br>
              <a:rPr lang="en-US"/>
            </a:br>
            <a:r>
              <a:rPr lang="en-US"/>
              <a:t>pha leâ raïng ngôøi.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cs typeface="+mn-cs"/>
              </a:rPr>
              <a:t>TC 219 - CHUYEÄN TOÂI ÖA XÖÔÙNG CA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4657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smtClean="0"/>
              <a:t>5</a:t>
            </a:r>
            <a:r>
              <a:rPr lang="en-US" sz="4400" smtClean="0"/>
              <a:t>. </a:t>
            </a:r>
            <a:r>
              <a:rPr lang="en-US"/>
              <a:t>Ngaøi gìn toâi cho </a:t>
            </a:r>
            <a:br>
              <a:rPr lang="en-US"/>
            </a:br>
            <a:r>
              <a:rPr lang="en-US"/>
              <a:t>ñeán nôi meù soâng, </a:t>
            </a:r>
            <a:br>
              <a:rPr lang="en-US"/>
            </a:br>
            <a:r>
              <a:rPr lang="en-US"/>
              <a:t>treân bao nhieâu </a:t>
            </a:r>
            <a:r>
              <a:rPr lang="en-US"/>
              <a:t>côn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soùng </a:t>
            </a:r>
            <a:r>
              <a:rPr lang="en-US"/>
              <a:t>nguy vong.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cs typeface="+mn-cs"/>
              </a:rPr>
              <a:t>TC 219 - CHUYEÄN TOÂI ÖA XÖÔÙNG CA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977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boàng toâi </a:t>
            </a:r>
            <a:r>
              <a:rPr lang="en-US"/>
              <a:t>troâng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beán </a:t>
            </a:r>
            <a:r>
              <a:rPr lang="en-US"/>
              <a:t>kia thaúng xoâng, cuøng nhöõng keû </a:t>
            </a:r>
            <a:r>
              <a:rPr lang="en-US"/>
              <a:t>meán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yeâu </a:t>
            </a:r>
            <a:r>
              <a:rPr lang="en-US"/>
              <a:t>töông phuøng.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cs typeface="+mn-cs"/>
              </a:rPr>
              <a:t>TC 219 - CHUYEÄN TOÂI ÖA XÖÔÙNG CA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130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smtClean="0"/>
              <a:t>1. </a:t>
            </a:r>
            <a:r>
              <a:rPr lang="en-US"/>
              <a:t>Naøy chuyeän hay toâi thích ca chaúng thoâi,</a:t>
            </a:r>
            <a:br>
              <a:rPr lang="en-US"/>
            </a:br>
            <a:r>
              <a:rPr lang="en-US"/>
              <a:t>xöa Jeâsus löu </a:t>
            </a:r>
            <a:br>
              <a:rPr lang="en-US"/>
            </a:br>
            <a:r>
              <a:rPr lang="en-US"/>
              <a:t>huyeát thay toâi.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cs typeface="+mn-cs"/>
              </a:rPr>
              <a:t>TC 219 - CHUYEÄN TOÂI ÖA XÖÔÙNG CA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8219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Phaûi toâi haùt, </a:t>
            </a:r>
            <a:br>
              <a:rPr lang="en-US"/>
            </a:br>
            <a:r>
              <a:rPr lang="en-US"/>
              <a:t>haùt khuùc ca muoân </a:t>
            </a:r>
            <a:br>
              <a:rPr lang="en-US"/>
            </a:br>
            <a:r>
              <a:rPr lang="en-US"/>
              <a:t>ñôøi, </a:t>
            </a:r>
            <a:r>
              <a:rPr lang="en-US"/>
              <a:t>Jeâsus </a:t>
            </a:r>
            <a:r>
              <a:rPr lang="en-US" smtClean="0"/>
              <a:t>xöa </a:t>
            </a:r>
            <a:r>
              <a:rPr lang="en-US"/>
              <a:t/>
            </a:r>
            <a:br>
              <a:rPr lang="en-US"/>
            </a:br>
            <a:r>
              <a:rPr lang="en-US"/>
              <a:t>cam cheát thay toâi.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cs typeface="+mn-cs"/>
              </a:rPr>
              <a:t>TC 219 - CHUYEÄN TOÂI ÖA XÖÔÙNG CA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885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Toâi seõ haùt vôùi </a:t>
            </a:r>
            <a:br>
              <a:rPr lang="en-US"/>
            </a:br>
            <a:r>
              <a:rPr lang="en-US"/>
              <a:t>thaùnh daân treân trôøi, caïnh bieån nhö</a:t>
            </a:r>
            <a:br>
              <a:rPr lang="en-US"/>
            </a:br>
            <a:r>
              <a:rPr lang="en-US"/>
              <a:t>pha leâ raïng ngôøi.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cs typeface="+mn-cs"/>
              </a:rPr>
              <a:t>TC 219 - CHUYEÄN TOÂI ÖA XÖÔÙNG CA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82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Ñaønh lìa Cha, vui </a:t>
            </a:r>
            <a:br>
              <a:rPr lang="en-US"/>
            </a:br>
            <a:r>
              <a:rPr lang="en-US"/>
              <a:t>caùch xa nöôùc, ngoâi,</a:t>
            </a:r>
            <a:br>
              <a:rPr lang="en-US"/>
            </a:br>
            <a:r>
              <a:rPr lang="en-US"/>
              <a:t>Goâ-goâ-tha cheát </a:t>
            </a:r>
            <a:br>
              <a:rPr lang="en-US"/>
            </a:br>
            <a:r>
              <a:rPr lang="en-US"/>
              <a:t>thay toâi roài.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cs typeface="+mn-cs"/>
              </a:rPr>
              <a:t>TC 219 - CHUYEÄN TOÂI ÖA XÖÔÙNG CA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42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Phaûi toâi haùt, </a:t>
            </a:r>
            <a:br>
              <a:rPr lang="en-US"/>
            </a:br>
            <a:r>
              <a:rPr lang="en-US"/>
              <a:t>haùt khuùc ca muoân </a:t>
            </a:r>
            <a:br>
              <a:rPr lang="en-US"/>
            </a:br>
            <a:r>
              <a:rPr lang="en-US"/>
              <a:t>ñôøi, </a:t>
            </a:r>
            <a:r>
              <a:rPr lang="en-US"/>
              <a:t>Jeâsus </a:t>
            </a:r>
            <a:r>
              <a:rPr lang="en-US" smtClean="0"/>
              <a:t>xöa </a:t>
            </a:r>
            <a:r>
              <a:rPr lang="en-US"/>
              <a:t/>
            </a:r>
            <a:br>
              <a:rPr lang="en-US"/>
            </a:br>
            <a:r>
              <a:rPr lang="en-US"/>
              <a:t>cam cheát thay toâi.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cs typeface="+mn-cs"/>
              </a:rPr>
              <a:t>TC 219 - CHUYEÄN TOÂI ÖA XÖÔÙNG CA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1899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Toâi seõ haùt vôùi </a:t>
            </a:r>
            <a:br>
              <a:rPr lang="en-US"/>
            </a:br>
            <a:r>
              <a:rPr lang="en-US"/>
              <a:t>thaùnh daân treân trôøi, caïnh bieån nhö</a:t>
            </a:r>
            <a:br>
              <a:rPr lang="en-US"/>
            </a:br>
            <a:r>
              <a:rPr lang="en-US"/>
              <a:t>pha leâ raïng ngôøi.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cs typeface="+mn-cs"/>
              </a:rPr>
              <a:t>TC 219 - CHUYEÄN TOÂI ÖA XÖÔÙNG CA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842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smtClean="0"/>
              <a:t>2</a:t>
            </a:r>
            <a:r>
              <a:rPr lang="en-US" sz="4400" smtClean="0"/>
              <a:t>. </a:t>
            </a:r>
            <a:r>
              <a:rPr lang="en-US"/>
              <a:t>Ngaøi tìm toâi </a:t>
            </a:r>
            <a:r>
              <a:rPr lang="en-US"/>
              <a:t>ñöông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luùc </a:t>
            </a:r>
            <a:r>
              <a:rPr lang="en-US"/>
              <a:t>toâi caùch xa,</a:t>
            </a:r>
            <a:br>
              <a:rPr lang="en-US"/>
            </a:br>
            <a:r>
              <a:rPr lang="en-US"/>
              <a:t>nhö chieân kia</a:t>
            </a:r>
            <a:br>
              <a:rPr lang="en-US"/>
            </a:br>
            <a:r>
              <a:rPr lang="en-US"/>
              <a:t>trong nuùi keâu la.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cs typeface="+mn-cs"/>
              </a:rPr>
              <a:t>TC 219 - CHUYEÄN TOÂI ÖA XÖÔÙNG CA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747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duøng tay </a:t>
            </a:r>
            <a:br>
              <a:rPr lang="en-US"/>
            </a:br>
            <a:r>
              <a:rPr lang="en-US"/>
              <a:t>aâu yeám oâm beá ra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ñöôøng </a:t>
            </a:r>
            <a:r>
              <a:rPr lang="en-US"/>
              <a:t>chaùnh minh </a:t>
            </a:r>
            <a:br>
              <a:rPr lang="en-US"/>
            </a:br>
            <a:r>
              <a:rPr lang="en-US"/>
              <a:t>ñöa toâi veà nhaø.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cs typeface="+mn-cs"/>
              </a:rPr>
              <a:t>TC 219 - CHUYEÄN TOÂI ÖA XÖÔÙNG CA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664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Phaûi toâi haùt, </a:t>
            </a:r>
            <a:br>
              <a:rPr lang="en-US"/>
            </a:br>
            <a:r>
              <a:rPr lang="en-US"/>
              <a:t>haùt khuùc ca muoân </a:t>
            </a:r>
            <a:br>
              <a:rPr lang="en-US"/>
            </a:br>
            <a:r>
              <a:rPr lang="en-US"/>
              <a:t>ñôøi, </a:t>
            </a:r>
            <a:r>
              <a:rPr lang="en-US"/>
              <a:t>Jeâsus </a:t>
            </a:r>
            <a:r>
              <a:rPr lang="en-US" smtClean="0"/>
              <a:t>xöa </a:t>
            </a:r>
            <a:r>
              <a:rPr lang="en-US"/>
              <a:t/>
            </a:r>
            <a:br>
              <a:rPr lang="en-US"/>
            </a:br>
            <a:r>
              <a:rPr lang="en-US"/>
              <a:t>cam cheát thay toâi.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cs typeface="+mn-cs"/>
              </a:rPr>
              <a:t>TC 219 - CHUYEÄN TOÂI ÖA XÖÔÙNG CA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3520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Toâi seõ haùt vôùi </a:t>
            </a:r>
            <a:br>
              <a:rPr lang="en-US"/>
            </a:br>
            <a:r>
              <a:rPr lang="en-US"/>
              <a:t>thaùnh daân treân trôøi, caïnh bieån nhö</a:t>
            </a:r>
            <a:br>
              <a:rPr lang="en-US"/>
            </a:br>
            <a:r>
              <a:rPr lang="en-US"/>
              <a:t>pha leâ raïng ngôøi.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cs typeface="+mn-cs"/>
              </a:rPr>
              <a:t>TC 219 - CHUYEÄN TOÂI ÖA XÖÔÙNG CA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835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273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VNI-Aptima</vt:lpstr>
      <vt:lpstr>VNI-Garam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2014-03-17T17:12:08Z</dcterms:created>
  <dcterms:modified xsi:type="dcterms:W3CDTF">2014-03-20T04:55:19Z</dcterms:modified>
</cp:coreProperties>
</file>