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9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9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7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1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7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091830"/>
            <a:ext cx="8924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NGUYEÄN TÌNH YEÂU THÖÔÏNG GIÔÙI </a:t>
            </a:r>
            <a:br>
              <a:rPr lang="en-US" sz="7200"/>
            </a:br>
            <a:r>
              <a:rPr lang="en-US" sz="7200"/>
              <a:t>GIAÙNG LAÂM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224</a:t>
            </a:r>
          </a:p>
        </p:txBody>
      </p:sp>
    </p:spTree>
    <p:extLst>
      <p:ext uri="{BB962C8B-B14F-4D97-AF65-F5344CB8AC3E}">
        <p14:creationId xmlns:p14="http://schemas.microsoft.com/office/powerpoint/2010/main" val="309182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Môøi Ngaøi ngöï vaøo,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thieâng lieâng, ban ñaày chuùng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maïng Ngaøi.</a:t>
            </a:r>
          </a:p>
        </p:txBody>
      </p:sp>
    </p:spTree>
    <p:extLst>
      <p:ext uri="{BB962C8B-B14F-4D97-AF65-F5344CB8AC3E}">
        <p14:creationId xmlns:p14="http://schemas.microsoft.com/office/powerpoint/2010/main" val="8648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naày nguyeän Ngaøi ñeán caùch taát nhieân,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maõi maõi nôi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ñieàn ñaây.</a:t>
            </a:r>
          </a:p>
        </p:txBody>
      </p:sp>
    </p:spTree>
    <p:extLst>
      <p:ext uri="{BB962C8B-B14F-4D97-AF65-F5344CB8AC3E}">
        <p14:creationId xmlns:p14="http://schemas.microsoft.com/office/powerpoint/2010/main" val="343445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thieân binh cung dòch Chuùa taän thieàn,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chuùc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tröôùc ngai.</a:t>
            </a:r>
          </a:p>
        </p:txBody>
      </p:sp>
    </p:spTree>
    <p:extLst>
      <p:ext uri="{BB962C8B-B14F-4D97-AF65-F5344CB8AC3E}">
        <p14:creationId xmlns:p14="http://schemas.microsoft.com/office/powerpoint/2010/main" val="74927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caàu nguyeän tuïng taùn Chuùa voâ bieân,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aùi Chuùa 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phai.</a:t>
            </a:r>
          </a:p>
        </p:txBody>
      </p:sp>
    </p:spTree>
    <p:extLst>
      <p:ext uri="{BB962C8B-B14F-4D97-AF65-F5344CB8AC3E}">
        <p14:creationId xmlns:p14="http://schemas.microsoft.com/office/powerpoint/2010/main" val="8832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thaønh toaøn vaät Chuùa taùi taân nay, xin laøm chuùng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saïch ngaàn.</a:t>
            </a:r>
          </a:p>
        </p:txBody>
      </p:sp>
    </p:spTree>
    <p:extLst>
      <p:ext uri="{BB962C8B-B14F-4D97-AF65-F5344CB8AC3E}">
        <p14:creationId xmlns:p14="http://schemas.microsoft.com/office/powerpoint/2010/main" val="156988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ñöôïc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xem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roãi laùng lai, nguyeän giuùp chuùng toâi luoân phuïc höng.</a:t>
            </a:r>
          </a:p>
        </p:txBody>
      </p:sp>
    </p:spTree>
    <p:extLst>
      <p:ext uri="{BB962C8B-B14F-4D97-AF65-F5344CB8AC3E}">
        <p14:creationId xmlns:p14="http://schemas.microsoft.com/office/powerpoint/2010/main" val="56584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sao khi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nhaän choã treân trôøi, troâng vinh hieån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vinh hieån luoân.</a:t>
            </a:r>
          </a:p>
        </p:txBody>
      </p:sp>
    </p:spTree>
    <p:extLst>
      <p:ext uri="{BB962C8B-B14F-4D97-AF65-F5344CB8AC3E}">
        <p14:creationId xmlns:p14="http://schemas.microsoft.com/office/powerpoint/2010/main" val="353735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ñoäi kim mieän tröôùc Chuùa vui töôi, ngaäp beå aùi, kinh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ngaïc, tuïng toân.</a:t>
            </a:r>
          </a:p>
        </p:txBody>
      </p:sp>
    </p:spTree>
    <p:extLst>
      <p:ext uri="{BB962C8B-B14F-4D97-AF65-F5344CB8AC3E}">
        <p14:creationId xmlns:p14="http://schemas.microsoft.com/office/powerpoint/2010/main" val="401234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tình yeâu thöôïng giôùi giaùng laâm ngay, yeâu tuyeät ñoái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hoan laïc trôøi.</a:t>
            </a:r>
          </a:p>
        </p:txBody>
      </p:sp>
    </p:spTree>
    <p:extLst>
      <p:ext uri="{BB962C8B-B14F-4D97-AF65-F5344CB8AC3E}">
        <p14:creationId xmlns:p14="http://schemas.microsoft.com/office/powerpoint/2010/main" val="9884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ñaët ngoâi Ngaøi giöõa chuùng toâi nay, nguyeän ñieåm trang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thieâng ñeïp töôi.</a:t>
            </a:r>
          </a:p>
        </p:txBody>
      </p:sp>
    </p:spTree>
    <p:extLst>
      <p:ext uri="{BB962C8B-B14F-4D97-AF65-F5344CB8AC3E}">
        <p14:creationId xmlns:p14="http://schemas.microsoft.com/office/powerpoint/2010/main" val="35262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khieát,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saâu thaúm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 </a:t>
            </a:r>
          </a:p>
        </p:txBody>
      </p:sp>
    </p:spTree>
    <p:extLst>
      <p:ext uri="{BB962C8B-B14F-4D97-AF65-F5344CB8AC3E}">
        <p14:creationId xmlns:p14="http://schemas.microsoft.com/office/powerpoint/2010/main" val="314467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 Ngaøi ñem söï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roãi khoâng phai,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moãi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run sôï ñaây.</a:t>
            </a:r>
          </a:p>
        </p:txBody>
      </p:sp>
    </p:spTree>
    <p:extLst>
      <p:ext uri="{BB962C8B-B14F-4D97-AF65-F5344CB8AC3E}">
        <p14:creationId xmlns:p14="http://schemas.microsoft.com/office/powerpoint/2010/main" val="366726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haø hôi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Linh yeâu thöông, voâ ñaày moãi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buoàn.</a:t>
            </a:r>
          </a:p>
        </p:txBody>
      </p:sp>
    </p:spTree>
    <p:extLst>
      <p:ext uri="{BB962C8B-B14F-4D97-AF65-F5344CB8AC3E}">
        <p14:creationId xmlns:p14="http://schemas.microsoft.com/office/powerpoint/2010/main" val="7295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cuøng ñöôïc thöøa keá phöôùc voâ cöông, nguyeän thaûy nghæ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döï ngoân.</a:t>
            </a:r>
          </a:p>
        </p:txBody>
      </p:sp>
    </p:spTree>
    <p:extLst>
      <p:ext uri="{BB962C8B-B14F-4D97-AF65-F5344CB8AC3E}">
        <p14:creationId xmlns:p14="http://schemas.microsoft.com/office/powerpoint/2010/main" val="229240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xua bao vi phaïm khoûi taâm naày, xin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phoùng thích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chuùng toâi.</a:t>
            </a:r>
          </a:p>
        </p:txBody>
      </p:sp>
    </p:spTree>
    <p:extLst>
      <p:ext uri="{BB962C8B-B14F-4D97-AF65-F5344CB8AC3E}">
        <p14:creationId xmlns:p14="http://schemas.microsoft.com/office/powerpoint/2010/main" val="310462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224 - Nguyeän tình yeâu thöôïng giôùi giaùng laâm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toaøn An-pha,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OÂ-meâ-ga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nguoàn goác ñöùc tin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Ngaøi thoâi.</a:t>
            </a:r>
          </a:p>
        </p:txBody>
      </p:sp>
    </p:spTree>
    <p:extLst>
      <p:ext uri="{BB962C8B-B14F-4D97-AF65-F5344CB8AC3E}">
        <p14:creationId xmlns:p14="http://schemas.microsoft.com/office/powerpoint/2010/main" val="212326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307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HP-Amazone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2014-03-20T10:46:36Z</dcterms:created>
  <dcterms:modified xsi:type="dcterms:W3CDTF">2014-03-21T01:44:19Z</dcterms:modified>
</cp:coreProperties>
</file>