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5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0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7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6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4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5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35" y="2426681"/>
            <a:ext cx="66063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TAÂM HOÀN TOÂI </a:t>
            </a:r>
          </a:p>
          <a:p>
            <a:r>
              <a:rPr lang="en-US" sz="7200"/>
              <a:t>ÑANG </a:t>
            </a:r>
            <a:r>
              <a:rPr lang="en-US" sz="7200" smtClean="0"/>
              <a:t>CHAÙY</a:t>
            </a:r>
            <a:endParaRPr lang="en-US" sz="7200"/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225</a:t>
            </a:r>
          </a:p>
        </p:txBody>
      </p:sp>
    </p:spTree>
    <p:extLst>
      <p:ext uri="{BB962C8B-B14F-4D97-AF65-F5344CB8AC3E}">
        <p14:creationId xmlns:p14="http://schemas.microsoft.com/office/powerpoint/2010/main" val="132642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Quyø taïi thaäp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linh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theå phaùch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thaàn. </a:t>
            </a:r>
          </a:p>
        </p:txBody>
      </p:sp>
    </p:spTree>
    <p:extLst>
      <p:ext uri="{BB962C8B-B14F-4D97-AF65-F5344CB8AC3E}">
        <p14:creationId xmlns:p14="http://schemas.microsoft.com/office/powerpoint/2010/main" val="764514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baøn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nay, quyeát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troïn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ñaây. </a:t>
            </a:r>
          </a:p>
        </p:txBody>
      </p:sp>
    </p:spTree>
    <p:extLst>
      <p:ext uri="{BB962C8B-B14F-4D97-AF65-F5344CB8AC3E}">
        <p14:creationId xmlns:p14="http://schemas.microsoft.com/office/powerpoint/2010/main" val="180964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an, goïi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caùch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dòu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daøng. </a:t>
            </a:r>
          </a:p>
        </p:txBody>
      </p:sp>
    </p:spTree>
    <p:extLst>
      <p:ext uri="{BB962C8B-B14F-4D97-AF65-F5344CB8AC3E}">
        <p14:creationId xmlns:p14="http://schemas.microsoft.com/office/powerpoint/2010/main" val="2308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Löûa 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chieáu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leã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thieâu. </a:t>
            </a:r>
          </a:p>
        </p:txBody>
      </p:sp>
    </p:spTree>
    <p:extLst>
      <p:ext uri="{BB962C8B-B14F-4D97-AF65-F5344CB8AC3E}">
        <p14:creationId xmlns:p14="http://schemas.microsoft.com/office/powerpoint/2010/main" val="222603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chaùy nay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chaùy 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ngaøy. </a:t>
            </a:r>
          </a:p>
        </p:txBody>
      </p:sp>
    </p:spTree>
    <p:extLst>
      <p:ext uri="{BB962C8B-B14F-4D97-AF65-F5344CB8AC3E}">
        <p14:creationId xmlns:p14="http://schemas.microsoft.com/office/powerpoint/2010/main" val="44281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Löûa 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quoác chaùy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 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ñaây. </a:t>
            </a:r>
          </a:p>
        </p:txBody>
      </p:sp>
    </p:spTree>
    <p:extLst>
      <p:ext uri="{BB962C8B-B14F-4D97-AF65-F5344CB8AC3E}">
        <p14:creationId xmlns:p14="http://schemas.microsoft.com/office/powerpoint/2010/main" val="290089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thaàn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thaät hieån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Ngaøi!</a:t>
            </a:r>
          </a:p>
        </p:txBody>
      </p:sp>
    </p:spTree>
    <p:extLst>
      <p:ext uri="{BB962C8B-B14F-4D97-AF65-F5344CB8AC3E}">
        <p14:creationId xmlns:p14="http://schemas.microsoft.com/office/powerpoint/2010/main" val="3722752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Löûa 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quoác ñoát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noùng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höïc thay. </a:t>
            </a:r>
          </a:p>
        </p:txBody>
      </p:sp>
    </p:spTree>
    <p:extLst>
      <p:ext uri="{BB962C8B-B14F-4D97-AF65-F5344CB8AC3E}">
        <p14:creationId xmlns:p14="http://schemas.microsoft.com/office/powerpoint/2010/main" val="216166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caäy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vieäc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gìn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roài. </a:t>
            </a:r>
          </a:p>
        </p:txBody>
      </p:sp>
    </p:spTree>
    <p:extLst>
      <p:ext uri="{BB962C8B-B14F-4D97-AF65-F5344CB8AC3E}">
        <p14:creationId xmlns:p14="http://schemas.microsoft.com/office/powerpoint/2010/main" val="1043527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nhaän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 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nghìn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thu. </a:t>
            </a:r>
          </a:p>
        </p:txBody>
      </p:sp>
    </p:spTree>
    <p:extLst>
      <p:ext uri="{BB962C8B-B14F-4D97-AF65-F5344CB8AC3E}">
        <p14:creationId xmlns:p14="http://schemas.microsoft.com/office/powerpoint/2010/main" val="98912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quyeàn töø Thaàn Phuï ban, vaøo taâm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 ueá nguy nan.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649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khen Cha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 Ha-leâ-lu-gia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684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saâu baáy!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OÂi, löûa ñoát höïc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ñaây!</a:t>
            </a:r>
          </a:p>
        </p:txBody>
      </p:sp>
    </p:spTree>
    <p:extLst>
      <p:ext uri="{BB962C8B-B14F-4D97-AF65-F5344CB8AC3E}">
        <p14:creationId xmlns:p14="http://schemas.microsoft.com/office/powerpoint/2010/main" val="22444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chaùy nay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chaùy 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ngaøy. </a:t>
            </a:r>
          </a:p>
        </p:txBody>
      </p:sp>
    </p:spTree>
    <p:extLst>
      <p:ext uri="{BB962C8B-B14F-4D97-AF65-F5344CB8AC3E}">
        <p14:creationId xmlns:p14="http://schemas.microsoft.com/office/powerpoint/2010/main" val="104090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Löûa 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quoác chaùy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 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ñaây. </a:t>
            </a:r>
          </a:p>
        </p:txBody>
      </p:sp>
    </p:spTree>
    <p:extLst>
      <p:ext uri="{BB962C8B-B14F-4D97-AF65-F5344CB8AC3E}">
        <p14:creationId xmlns:p14="http://schemas.microsoft.com/office/powerpoint/2010/main" val="187197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thaàn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thaät hieån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Ngaøi!</a:t>
            </a:r>
          </a:p>
        </p:txBody>
      </p:sp>
    </p:spTree>
    <p:extLst>
      <p:ext uri="{BB962C8B-B14F-4D97-AF65-F5344CB8AC3E}">
        <p14:creationId xmlns:p14="http://schemas.microsoft.com/office/powerpoint/2010/main" val="76012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Löûa 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quoác ñoát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noùng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höïc thay. </a:t>
            </a:r>
          </a:p>
        </p:txBody>
      </p:sp>
    </p:spTree>
    <p:extLst>
      <p:ext uri="{BB962C8B-B14F-4D97-AF65-F5344CB8AC3E}">
        <p14:creationId xmlns:p14="http://schemas.microsoft.com/office/powerpoint/2010/main" val="196759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giôø hoä trì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thoâi, giuùp 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nhu caàn ñôøi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67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caàm quyeàn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quaûn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hoaøi. </a:t>
            </a:r>
          </a:p>
        </p:txBody>
      </p:sp>
    </p:spTree>
    <p:extLst>
      <p:ext uri="{BB962C8B-B14F-4D97-AF65-F5344CB8AC3E}">
        <p14:creationId xmlns:p14="http://schemas.microsoft.com/office/powerpoint/2010/main" val="2449398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Löûa 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boác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chaùy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nung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naáu thuùc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ñaây. </a:t>
            </a:r>
          </a:p>
        </p:txBody>
      </p:sp>
    </p:spTree>
    <p:extLst>
      <p:ext uri="{BB962C8B-B14F-4D97-AF65-F5344CB8AC3E}">
        <p14:creationId xmlns:p14="http://schemas.microsoft.com/office/powerpoint/2010/main" val="215743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chaùy nay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chaùy 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ngaøy. </a:t>
            </a:r>
          </a:p>
        </p:txBody>
      </p:sp>
    </p:spTree>
    <p:extLst>
      <p:ext uri="{BB962C8B-B14F-4D97-AF65-F5344CB8AC3E}">
        <p14:creationId xmlns:p14="http://schemas.microsoft.com/office/powerpoint/2010/main" val="291381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Löûa 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quoác chaùy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 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ñaây. </a:t>
            </a:r>
          </a:p>
        </p:txBody>
      </p:sp>
    </p:spTree>
    <p:extLst>
      <p:ext uri="{BB962C8B-B14F-4D97-AF65-F5344CB8AC3E}">
        <p14:creationId xmlns:p14="http://schemas.microsoft.com/office/powerpoint/2010/main" val="167696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thaàn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thaät hieån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Ngaøi!</a:t>
            </a:r>
          </a:p>
        </p:txBody>
      </p:sp>
    </p:spTree>
    <p:extLst>
      <p:ext uri="{BB962C8B-B14F-4D97-AF65-F5344CB8AC3E}">
        <p14:creationId xmlns:p14="http://schemas.microsoft.com/office/powerpoint/2010/main" val="68595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225 - TAÂM HOÀN TOÂI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ÑANG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CHAÙY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Löûa 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quoác ñoát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noùng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höïc thay. </a:t>
            </a:r>
          </a:p>
        </p:txBody>
      </p:sp>
    </p:spTree>
    <p:extLst>
      <p:ext uri="{BB962C8B-B14F-4D97-AF65-F5344CB8AC3E}">
        <p14:creationId xmlns:p14="http://schemas.microsoft.com/office/powerpoint/2010/main" val="56629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379</Words>
  <Application>Microsoft Office PowerPoint</Application>
  <PresentationFormat>On-screen Show (4:3)</PresentationFormat>
  <Paragraphs>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2014-03-21T01:47:09Z</dcterms:created>
  <dcterms:modified xsi:type="dcterms:W3CDTF">2014-03-21T01:59:21Z</dcterms:modified>
</cp:coreProperties>
</file>