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5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0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8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407" y="2292569"/>
            <a:ext cx="6141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DUY CHÍNH </a:t>
            </a:r>
            <a:br>
              <a:rPr lang="en-US" sz="7200"/>
            </a:br>
            <a:r>
              <a:rPr lang="en-US" sz="7200"/>
              <a:t>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227</a:t>
            </a:r>
          </a:p>
        </p:txBody>
      </p:sp>
    </p:spTree>
    <p:extLst>
      <p:ext uri="{BB962C8B-B14F-4D97-AF65-F5344CB8AC3E}">
        <p14:creationId xmlns:p14="http://schemas.microsoft.com/office/powerpoint/2010/main" val="1475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toâi giöõ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hoài, nay ôn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giöõ toâi.</a:t>
            </a:r>
          </a:p>
        </p:txBody>
      </p:sp>
    </p:spTree>
    <p:extLst>
      <p:ext uri="{BB962C8B-B14F-4D97-AF65-F5344CB8AC3E}">
        <p14:creationId xmlns:p14="http://schemas.microsoft.com/office/powerpoint/2010/main" val="16806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Doàn daäp xöa bao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soùng doài, nay ñaõ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neo roài.</a:t>
            </a:r>
          </a:p>
        </p:txBody>
      </p:sp>
    </p:spTree>
    <p:extLst>
      <p:ext uri="{BB962C8B-B14F-4D97-AF65-F5344CB8AC3E}">
        <p14:creationId xmlns:p14="http://schemas.microsoft.com/office/powerpoint/2010/main" val="5615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Luoân tuïng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ta, duy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ôn caû.</a:t>
            </a:r>
          </a:p>
        </p:txBody>
      </p:sp>
    </p:spTree>
    <p:extLst>
      <p:ext uri="{BB962C8B-B14F-4D97-AF65-F5344CB8AC3E}">
        <p14:creationId xmlns:p14="http://schemas.microsoft.com/office/powerpoint/2010/main" val="351748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roài.</a:t>
            </a:r>
          </a:p>
        </p:txBody>
      </p:sp>
    </p:spTree>
    <p:extLst>
      <p:ext uri="{BB962C8B-B14F-4D97-AF65-F5344CB8AC3E}">
        <p14:creationId xmlns:p14="http://schemas.microsoft.com/office/powerpoint/2010/main" val="135643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ngaøy ñeâm möu tính hoaøi, quyeát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keâu caàu Ngaøi.</a:t>
            </a:r>
          </a:p>
        </p:txBody>
      </p:sp>
    </p:spTree>
    <p:extLst>
      <p:ext uri="{BB962C8B-B14F-4D97-AF65-F5344CB8AC3E}">
        <p14:creationId xmlns:p14="http://schemas.microsoft.com/office/powerpoint/2010/main" val="154824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Phieàn löï xöa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ngoài,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thoâi.</a:t>
            </a:r>
          </a:p>
        </p:txBody>
      </p:sp>
    </p:spTree>
    <p:extLst>
      <p:ext uri="{BB962C8B-B14F-4D97-AF65-F5344CB8AC3E}">
        <p14:creationId xmlns:p14="http://schemas.microsoft.com/office/powerpoint/2010/main" val="427442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lo thieáu 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boàn choàn, nay lo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phaùn ngoân.</a:t>
            </a:r>
          </a:p>
        </p:txBody>
      </p:sp>
    </p:spTree>
    <p:extLst>
      <p:ext uri="{BB962C8B-B14F-4D97-AF65-F5344CB8AC3E}">
        <p14:creationId xmlns:p14="http://schemas.microsoft.com/office/powerpoint/2010/main" val="18498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Traèn troïc xöa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nguyeàn, nay tuïng chuùc linh quyeàn.</a:t>
            </a:r>
          </a:p>
        </p:txBody>
      </p:sp>
    </p:spTree>
    <p:extLst>
      <p:ext uri="{BB962C8B-B14F-4D97-AF65-F5344CB8AC3E}">
        <p14:creationId xmlns:p14="http://schemas.microsoft.com/office/powerpoint/2010/main" val="28866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Luoân tuïng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ta, duy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ôn caû.</a:t>
            </a:r>
          </a:p>
        </p:txBody>
      </p:sp>
    </p:spTree>
    <p:extLst>
      <p:ext uri="{BB962C8B-B14F-4D97-AF65-F5344CB8AC3E}">
        <p14:creationId xmlns:p14="http://schemas.microsoft.com/office/powerpoint/2010/main" val="30759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roài.</a:t>
            </a:r>
          </a:p>
        </p:txBody>
      </p:sp>
    </p:spTree>
    <p:extLst>
      <p:ext uri="{BB962C8B-B14F-4D97-AF65-F5344CB8AC3E}">
        <p14:creationId xmlns:p14="http://schemas.microsoft.com/office/powerpoint/2010/main" val="4181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töøng chaêm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hoaøi,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chaêm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maët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Ngaøi.</a:t>
            </a:r>
          </a:p>
        </p:txBody>
      </p:sp>
    </p:spTree>
    <p:extLst>
      <p:ext uri="{BB962C8B-B14F-4D97-AF65-F5344CB8AC3E}">
        <p14:creationId xmlns:p14="http://schemas.microsoft.com/office/powerpoint/2010/main" val="17556798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haèng tu nhaân,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thí taøi, bieát nay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 vieäc Ngaøi.</a:t>
            </a:r>
          </a:p>
        </p:txBody>
      </p:sp>
    </p:spTree>
    <p:extLst>
      <p:ext uri="{BB962C8B-B14F-4D97-AF65-F5344CB8AC3E}">
        <p14:creationId xmlns:p14="http://schemas.microsoft.com/office/powerpoint/2010/main" val="40588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xöa toâi naém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Ngaøi, nay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toâi.</a:t>
            </a:r>
          </a:p>
        </p:txBody>
      </p:sp>
    </p:spTree>
    <p:extLst>
      <p:ext uri="{BB962C8B-B14F-4D97-AF65-F5344CB8AC3E}">
        <p14:creationId xmlns:p14="http://schemas.microsoft.com/office/powerpoint/2010/main" val="323279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ham pheùp hay thieân ñình, nay duy Ñaáng chí linh.</a:t>
            </a:r>
          </a:p>
        </p:txBody>
      </p:sp>
    </p:spTree>
    <p:extLst>
      <p:ext uri="{BB962C8B-B14F-4D97-AF65-F5344CB8AC3E}">
        <p14:creationId xmlns:p14="http://schemas.microsoft.com/office/powerpoint/2010/main" val="8799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Nhaèn nhoïc xöa lo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mình, nay vì Chuùa trung thaønh.</a:t>
            </a:r>
          </a:p>
        </p:txBody>
      </p:sp>
    </p:spTree>
    <p:extLst>
      <p:ext uri="{BB962C8B-B14F-4D97-AF65-F5344CB8AC3E}">
        <p14:creationId xmlns:p14="http://schemas.microsoft.com/office/powerpoint/2010/main" val="27678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Luoân tuïng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ta, duy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ôn caû.</a:t>
            </a:r>
          </a:p>
        </p:txBody>
      </p:sp>
    </p:spTree>
    <p:extLst>
      <p:ext uri="{BB962C8B-B14F-4D97-AF65-F5344CB8AC3E}">
        <p14:creationId xmlns:p14="http://schemas.microsoft.com/office/powerpoint/2010/main" val="96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roài.</a:t>
            </a:r>
          </a:p>
        </p:txBody>
      </p:sp>
    </p:spTree>
    <p:extLst>
      <p:ext uri="{BB962C8B-B14F-4D97-AF65-F5344CB8AC3E}">
        <p14:creationId xmlns:p14="http://schemas.microsoft.com/office/powerpoint/2010/main" val="5242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haèng troâng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 tình, bieát Chuùa nay thuoäc mình.</a:t>
            </a:r>
          </a:p>
        </p:txBody>
      </p:sp>
    </p:spTree>
    <p:extLst>
      <p:ext uri="{BB962C8B-B14F-4D97-AF65-F5344CB8AC3E}">
        <p14:creationId xmlns:p14="http://schemas.microsoft.com/office/powerpoint/2010/main" val="34211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Ñeøn toâi xöa nhö saép taøn, nay luoân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choang.</a:t>
            </a:r>
          </a:p>
        </p:txBody>
      </p:sp>
    </p:spTree>
    <p:extLst>
      <p:ext uri="{BB962C8B-B14F-4D97-AF65-F5344CB8AC3E}">
        <p14:creationId xmlns:p14="http://schemas.microsoft.com/office/powerpoint/2010/main" val="15632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thaàn 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hoaøi, nay troâng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taùi lai.</a:t>
            </a:r>
          </a:p>
        </p:txBody>
      </p:sp>
    </p:spTree>
    <p:extLst>
      <p:ext uri="{BB962C8B-B14F-4D97-AF65-F5344CB8AC3E}">
        <p14:creationId xmlns:p14="http://schemas.microsoft.com/office/powerpoint/2010/main" val="230712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Hoaøi voïng toâi nay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vaøng, neo 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phía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maøn.</a:t>
            </a:r>
          </a:p>
        </p:txBody>
      </p:sp>
    </p:spTree>
    <p:extLst>
      <p:ext uri="{BB962C8B-B14F-4D97-AF65-F5344CB8AC3E}">
        <p14:creationId xmlns:p14="http://schemas.microsoft.com/office/powerpoint/2010/main" val="4427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Maøi mieät 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ngoân 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Minh.</a:t>
            </a:r>
          </a:p>
        </p:txBody>
      </p:sp>
    </p:spTree>
    <p:extLst>
      <p:ext uri="{BB962C8B-B14F-4D97-AF65-F5344CB8AC3E}">
        <p14:creationId xmlns:p14="http://schemas.microsoft.com/office/powerpoint/2010/main" val="39843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Luoân tuïng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ta, duy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ôn caû.</a:t>
            </a:r>
          </a:p>
        </p:txBody>
      </p:sp>
    </p:spTree>
    <p:extLst>
      <p:ext uri="{BB962C8B-B14F-4D97-AF65-F5344CB8AC3E}">
        <p14:creationId xmlns:p14="http://schemas.microsoft.com/office/powerpoint/2010/main" val="24707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roài.</a:t>
            </a:r>
          </a:p>
        </p:txBody>
      </p:sp>
    </p:spTree>
    <p:extLst>
      <p:ext uri="{BB962C8B-B14F-4D97-AF65-F5344CB8AC3E}">
        <p14:creationId xmlns:p14="http://schemas.microsoft.com/office/powerpoint/2010/main" val="33517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toâi muoán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thoâi.</a:t>
            </a:r>
          </a:p>
        </p:txBody>
      </p:sp>
    </p:spTree>
    <p:extLst>
      <p:ext uri="{BB962C8B-B14F-4D97-AF65-F5344CB8AC3E}">
        <p14:creationId xmlns:p14="http://schemas.microsoft.com/office/powerpoint/2010/main" val="23462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Bònh tình xöa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pheùp taøi,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Ngaøi.</a:t>
            </a:r>
          </a:p>
        </p:txBody>
      </p:sp>
    </p:spTree>
    <p:extLst>
      <p:ext uri="{BB962C8B-B14F-4D97-AF65-F5344CB8AC3E}">
        <p14:creationId xmlns:p14="http://schemas.microsoft.com/office/powerpoint/2010/main" val="285550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Luoân tuïng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ta, duy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ôn caû.</a:t>
            </a:r>
          </a:p>
        </p:txBody>
      </p:sp>
    </p:spTree>
    <p:extLst>
      <p:ext uri="{BB962C8B-B14F-4D97-AF65-F5344CB8AC3E}">
        <p14:creationId xmlns:p14="http://schemas.microsoft.com/office/powerpoint/2010/main" val="313225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roài.</a:t>
            </a:r>
          </a:p>
        </p:txBody>
      </p:sp>
    </p:spTree>
    <p:extLst>
      <p:ext uri="{BB962C8B-B14F-4D97-AF65-F5344CB8AC3E}">
        <p14:creationId xmlns:p14="http://schemas.microsoft.com/office/powerpoint/2010/main" val="382407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haèng tu thaân,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naøn, quyeát nay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veïn toaøn.</a:t>
            </a:r>
          </a:p>
        </p:txBody>
      </p:sp>
    </p:spTree>
    <p:extLst>
      <p:ext uri="{BB962C8B-B14F-4D97-AF65-F5344CB8AC3E}">
        <p14:creationId xmlns:p14="http://schemas.microsoft.com/office/powerpoint/2010/main" val="36604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227 - DUY CHÍNH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hueä xöa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höôûng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baùn phaàn,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aân.</a:t>
            </a:r>
          </a:p>
        </p:txBody>
      </p:sp>
    </p:spTree>
    <p:extLst>
      <p:ext uri="{BB962C8B-B14F-4D97-AF65-F5344CB8AC3E}">
        <p14:creationId xmlns:p14="http://schemas.microsoft.com/office/powerpoint/2010/main" val="24766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405</Words>
  <Application>Microsoft Office PowerPoint</Application>
  <PresentationFormat>On-screen Show (4:3)</PresentationFormat>
  <Paragraphs>67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2014-03-24T03:53:39Z</dcterms:created>
  <dcterms:modified xsi:type="dcterms:W3CDTF">2014-03-25T09:23:08Z</dcterms:modified>
</cp:coreProperties>
</file>