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2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460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546C-37F3-4DC4-B43E-485743DFE31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8323-3924-4E5C-8456-3DCE8DCBD5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899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7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306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" y="1970596"/>
            <a:ext cx="91440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z="7200">
                <a:solidFill>
                  <a:srgbClr val="002060"/>
                </a:solidFill>
              </a:rPr>
              <a:t>TOÂI NGUYEÄN THUOÄC VEÀ </a:t>
            </a:r>
            <a:br>
              <a:rPr lang="en-US" sz="7200">
                <a:solidFill>
                  <a:srgbClr val="002060"/>
                </a:solidFill>
              </a:rPr>
            </a:br>
            <a:r>
              <a:rPr lang="en-US" sz="7200">
                <a:solidFill>
                  <a:srgbClr val="002060"/>
                </a:solidFill>
              </a:rPr>
              <a:t>JEÂSUS HOAØI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10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TOÂN VINH CHUÙA – THAÙNH CA 232</a:t>
            </a:r>
          </a:p>
        </p:txBody>
      </p:sp>
    </p:spTree>
    <p:extLst>
      <p:ext uri="{BB962C8B-B14F-4D97-AF65-F5344CB8AC3E}">
        <p14:creationId xmlns:p14="http://schemas.microsoft.com/office/powerpoint/2010/main" val="3251246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Xin cho maét toâi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tinh moïi ñaøng,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xem yù Ngaøi daïy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roõ raøng.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Thaùnh Ca 232 - Toâi Nguyeän Thuoäc Veà Jeâsus Hoaøi</a:t>
            </a:r>
            <a:endParaRPr lang="en-US" sz="3600" b="1" spc="-150">
              <a:solidFill>
                <a:srgbClr val="00206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480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OÂi Jeâsus, nhôn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sao Chuû duøng keû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nôï Ngaøi nhö toâi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theå naày?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Thaùnh Ca 232 - Toâi Nguyeän Thuoäc Veà Jeâsus Hoaøi</a:t>
            </a:r>
            <a:endParaRPr lang="en-US" sz="3600" b="1" spc="-150">
              <a:solidFill>
                <a:srgbClr val="00206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063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ñaâu keùn chi,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duy phuïc tuøng,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tai laéng töøng giôø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nghe tieáng Ngaøi.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Thaùnh Ca 232 - Toâi Nguyeän Thuoäc Veà Jeâsus Hoaøi</a:t>
            </a:r>
            <a:endParaRPr lang="en-US" sz="3600" b="1" spc="-150">
              <a:solidFill>
                <a:srgbClr val="00206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880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Xin daâng traùi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tim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mong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thöông cuøng,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vui veû haàu vieäc,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xin Chuùa duøng.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Thaùnh Ca 232 - Toâi Nguyeän Thuoäc Veà Jeâsus Hoaøi</a:t>
            </a:r>
            <a:endParaRPr lang="en-US" sz="3600" b="1" spc="-150">
              <a:solidFill>
                <a:srgbClr val="00206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58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nguyeän thuoäc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veà Jeâsus hoaøi,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voán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ñöôïc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chuoäc mua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do chính Ngaøi.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Thaùnh Ca 232 - Toâi Nguyeän Thuoäc Veà Jeâsus Hoaøi</a:t>
            </a:r>
            <a:endParaRPr lang="en-US" sz="3600" b="1" spc="-150">
              <a:solidFill>
                <a:srgbClr val="00206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98066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Linh naêng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huyeát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Chieân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Con chi taøy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xöa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ñaõ lieàu mình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thay thaân naày.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Thaùnh Ca 232 - Toâi Nguyeän Thuoäc Veà Jeâsus Hoaøi</a:t>
            </a:r>
            <a:endParaRPr lang="en-US" sz="3600" b="1" spc="-150">
              <a:solidFill>
                <a:srgbClr val="00206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777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Taâm toâi quyeát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daâng nôi tay Ngaøi,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xin soáng vì Ngaøi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luoân moãi ngaøy.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Thaùnh Ca 232 - Toâi Nguyeän Thuoäc Veà Jeâsus Hoaøi</a:t>
            </a:r>
            <a:endParaRPr lang="en-US" sz="3600" b="1" spc="-150">
              <a:solidFill>
                <a:srgbClr val="00206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795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Laâu ngaøy bò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 vöông chuû trò,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baây giôø ñöôïc mang danh Chuùa hoaøi.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Thaùnh Ca 232 - Toâi Nguyeän Thuoäc Veà Jeâsus Hoaøi</a:t>
            </a:r>
            <a:endParaRPr lang="en-US" sz="3600" b="1" spc="-150">
              <a:solidFill>
                <a:srgbClr val="00206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114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Vaâng theo tieáng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yeâu thöông nhu mì,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taâm khaån nguyeän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luoân luoân theå naày.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Thaùnh Ca 232 - Toâi Nguyeän Thuoäc Veà Jeâsus Hoaøi</a:t>
            </a:r>
            <a:endParaRPr lang="en-US" sz="3600" b="1" spc="-150">
              <a:solidFill>
                <a:srgbClr val="00206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057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duy coù Jeâsus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thieân ñaøi, vui thuù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traàn tuïc ñaâu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saùnh taøy.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Thaùnh Ca 232 - Toâi Nguyeän Thuoäc Veà Jeâsus Hoaøi</a:t>
            </a:r>
            <a:endParaRPr lang="en-US" sz="3600" b="1" spc="-150">
              <a:solidFill>
                <a:srgbClr val="00206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226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Hôõi Jeâsus toâi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ñöông phuïc dòch,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phuïc dòch nhöôïc nhu, baát toaøn.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Thaùnh Ca 232 - Toâi Nguyeän Thuoäc Veà Jeâsus Hoaøi</a:t>
            </a:r>
            <a:endParaRPr lang="en-US" sz="3600" b="1" spc="-150">
              <a:solidFill>
                <a:srgbClr val="00206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678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Xin ban söùc thaéng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hôn quaân nghòch,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 öùng nghieäm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lôøi Cha muoân vaøn.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Thaùnh Ca 232 - Toâi Nguyeän Thuoäc Veà Jeâsus Hoaøi</a:t>
            </a:r>
            <a:endParaRPr lang="en-US" sz="3600" b="1" spc="-150">
              <a:solidFill>
                <a:srgbClr val="00206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783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182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HP-Amazone</vt:lpstr>
      <vt:lpstr>VNI-Aptima</vt:lpstr>
      <vt:lpstr>VNI-Garam</vt:lpstr>
      <vt:lpstr>4_Office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4</cp:revision>
  <dcterms:created xsi:type="dcterms:W3CDTF">2014-03-25T10:21:04Z</dcterms:created>
  <dcterms:modified xsi:type="dcterms:W3CDTF">2014-03-25T10:26:58Z</dcterms:modified>
</cp:coreProperties>
</file>