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63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98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4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356962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>
                <a:solidFill>
                  <a:srgbClr val="002060"/>
                </a:solidFill>
              </a:rPr>
              <a:t>NGUYEÄN ÑÔØI TOÂI</a:t>
            </a:r>
            <a:br>
              <a:rPr lang="en-US" sz="7200">
                <a:solidFill>
                  <a:srgbClr val="002060"/>
                </a:solidFill>
              </a:rPr>
            </a:br>
            <a:r>
              <a:rPr lang="en-US" sz="7200">
                <a:solidFill>
                  <a:srgbClr val="002060"/>
                </a:solidFill>
              </a:rPr>
              <a:t>DAÂNG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236</a:t>
            </a:r>
          </a:p>
        </p:txBody>
      </p:sp>
    </p:spTree>
    <p:extLst>
      <p:ext uri="{BB962C8B-B14F-4D97-AF65-F5344CB8AC3E}">
        <p14:creationId xmlns:p14="http://schemas.microsoft.com/office/powerpoint/2010/main" val="16283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236 – NGUYEÄN ÑÔØI TOÂI DAÂNG CHUÙA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Troïn ñôøi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cung hieán,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chuyeân taâm lo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vieäc thöôïng thieân.</a:t>
            </a:r>
          </a:p>
        </p:txBody>
      </p:sp>
    </p:spTree>
    <p:extLst>
      <p:ext uri="{BB962C8B-B14F-4D97-AF65-F5344CB8AC3E}">
        <p14:creationId xmlns:p14="http://schemas.microsoft.com/office/powerpoint/2010/main" val="540565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236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– NGUYEÄN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ÑÔØI TOÂI DAÂNG CHUÙA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Duïc voïng toâi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heát böõa nay,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khoâng daùm giöõ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yù rieâng töø raøy.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3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236 – NGUYEÄN ÑÔØI TOÂI DAÂNG CHUÙA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loøng toâi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xin Chuùa quaûn cai,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bieán hoùa neân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ngoâi ngöï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065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236 – NGUYEÄN ÑÔØI TOÂI DAÂNG CHUÙA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Troïn ñôøi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cung hieán,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chuyeân taâm lo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vieäc thöôïng thieân.</a:t>
            </a:r>
          </a:p>
        </p:txBody>
      </p:sp>
    </p:spTree>
    <p:extLst>
      <p:ext uri="{BB962C8B-B14F-4D97-AF65-F5344CB8AC3E}">
        <p14:creationId xmlns:p14="http://schemas.microsoft.com/office/powerpoint/2010/main" val="29774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236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– NGUYEÄN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ÑÔØI TOÂI DAÂNG CHUÙA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ñôøi toâi daâng Chuùa thuûy chung,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duy mong öôùc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ñeïp loøng.</a:t>
            </a:r>
          </a:p>
        </p:txBody>
      </p:sp>
    </p:spTree>
    <p:extLst>
      <p:ext uri="{BB962C8B-B14F-4D97-AF65-F5344CB8AC3E}">
        <p14:creationId xmlns:p14="http://schemas.microsoft.com/office/powerpoint/2010/main" val="8600843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236 – NGUYEÄN ÑÔØI TOÂI DAÂNG CHUÙA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baøn tay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quyeát hieán lai,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sieâng naêng giuùp moãi coâng vieäc Ngaøi.</a:t>
            </a:r>
          </a:p>
        </p:txBody>
      </p:sp>
    </p:spTree>
    <p:extLst>
      <p:ext uri="{BB962C8B-B14F-4D97-AF65-F5344CB8AC3E}">
        <p14:creationId xmlns:p14="http://schemas.microsoft.com/office/powerpoint/2010/main" val="3253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236 – NGUYEÄN ÑÔØI TOÂI DAÂNG CHUÙA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Troïn ñôøi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cung hieán,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chuyeân taâm lo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vieäc thöôïng thieân.</a:t>
            </a:r>
          </a:p>
        </p:txBody>
      </p:sp>
    </p:spTree>
    <p:extLst>
      <p:ext uri="{BB962C8B-B14F-4D97-AF65-F5344CB8AC3E}">
        <p14:creationId xmlns:p14="http://schemas.microsoft.com/office/powerpoint/2010/main" val="40478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236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– NGUYEÄN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ÑÔØI TOÂI DAÂNG CHUÙA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baøn chôn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quyeát hieán lai,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ñi ñaây ñoù ñeå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 vieäc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2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236 – NGUYEÄN ÑÔØI TOÂI DAÂNG CHUÙA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gioïng toâi xin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cuõng quyeát daâng,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luoân luoân taùn myõ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danh Chaân Thaàn.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70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236 – NGUYEÄN ÑÔØI TOÂI DAÂNG CHUÙA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Troïn ñôøi toâi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cung hieán,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chuyeân taâm lo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vieäc thöôïng thieân.</a:t>
            </a:r>
          </a:p>
        </p:txBody>
      </p:sp>
    </p:spTree>
    <p:extLst>
      <p:ext uri="{BB962C8B-B14F-4D97-AF65-F5344CB8AC3E}">
        <p14:creationId xmlns:p14="http://schemas.microsoft.com/office/powerpoint/2010/main" val="112629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236 </a:t>
            </a:r>
            <a:r>
              <a:rPr lang="en-US" sz="3500" b="1" smtClean="0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– NGUYEÄN </a:t>
            </a: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ÑÔØI TOÂI DAÂNG CHUÙA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Naày mieäng moâi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ñeå phaùt thanh,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 khaép ñaát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nghe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 Laønh.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16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236 – NGUYEÄN ÑÔØI TOÂI DAÂNG CHUÙA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Baïc vaøng xin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daâng heát Chuùa toâi,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chi phí ñeå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rao Ñaïo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3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165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VNI-Aptima</vt:lpstr>
      <vt:lpstr>VNI-Garam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2014-03-25T11:44:00Z</dcterms:created>
  <dcterms:modified xsi:type="dcterms:W3CDTF">2014-03-25T15:59:14Z</dcterms:modified>
</cp:coreProperties>
</file>