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546C-37F3-4DC4-B43E-485743DFE31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8323-3924-4E5C-8456-3DCE8DCBD5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5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A03F-F1C7-470B-949F-C92CE88CBF7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26/03/2014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7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7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1061-0E86-463E-BFBB-94F6596F60F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45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356962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7200">
                <a:solidFill>
                  <a:srgbClr val="002060"/>
                </a:solidFill>
              </a:rPr>
              <a:t>NGUYEÀN </a:t>
            </a:r>
            <a:r>
              <a:rPr lang="en-US" sz="7200" smtClean="0">
                <a:solidFill>
                  <a:srgbClr val="002060"/>
                </a:solidFill>
              </a:rPr>
              <a:t>DÌU </a:t>
            </a:r>
            <a:r>
              <a:rPr lang="en-US" sz="7200">
                <a:solidFill>
                  <a:srgbClr val="002060"/>
                </a:solidFill>
              </a:rPr>
              <a:t>LEÂN </a:t>
            </a:r>
            <a:br>
              <a:rPr lang="en-US" sz="7200">
                <a:solidFill>
                  <a:srgbClr val="002060"/>
                </a:solidFill>
              </a:rPr>
            </a:br>
            <a:r>
              <a:rPr lang="en-US" sz="7200">
                <a:solidFill>
                  <a:srgbClr val="002060"/>
                </a:solidFill>
              </a:rPr>
              <a:t>GOÂ-GOÂ-THA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10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– THAÙNH CA 239</a:t>
            </a:r>
          </a:p>
        </p:txBody>
      </p:sp>
    </p:spTree>
    <p:extLst>
      <p:ext uri="{BB962C8B-B14F-4D97-AF65-F5344CB8AC3E}">
        <p14:creationId xmlns:p14="http://schemas.microsoft.com/office/powerpoint/2010/main" val="80688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239 – NGUYEÀN DÌU LEÂN GOÂ-GOÂ-THA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Noái goùt Ma-ri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moät buoåi sôùm mai,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thuoác thôm, daàu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quyù daâng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687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239 – NGUYEÀN DÌU LEÂN GOÂ-GOÂ-THA 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chæ toâi moä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ñaõ böôùc ra, nguyeàn dìu leân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Goâ-goâ-tha.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239 – NGUYEÀN DÌU LEÂN GOÂ-GOÂ-THA 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Loøng naày e queân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Gheát-seâ-ma-neâ,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naày e queân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ñau traêm beà.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6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239 – NGUYEÀN DÌU LEÂN GOÂ-GOÂ-THA 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nhôù aùi ñöùc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chan hoaø,     nguyeàn dìu leân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Goâ-goâ-tha.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823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239 – NGUYEÀN DÌU LEÂN GOÂ-GOÂ-THA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Hôõi Chuùa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côù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vaùc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töï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giaù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raøy.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239 – NGUYEÀN DÌU LEÂN GOÂ-GOÂ-THA 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Cheùn khoå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 uoáng, Chuùa oâi, 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vì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uoáng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xöa roài.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2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239 – NGUYEÀN DÌU LEÂN GOÂ-GOÂ-THA 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Loøng naày e queân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Gheát-seâ-ma-neâ,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naày e queân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ñau traêm beà.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4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239 – NGUYEÀN DÌU LEÂN GOÂ-GOÂ-THA 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nhôù aùi ñöùc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chan hoaø,     nguyeàn dìu leân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Goâ-goâ-tha.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02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239 – NGUYEÀN DÌU LEÂN GOÂ-GOÂ-THA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Toân Vua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ngöï quaûn nhaát sanh, hieån vinh veà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nhaân laønh.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2785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239 – NGUYEÀN DÌU LEÂN GOÂ-GOÂ-THA 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Goâ-goâ-tha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nguyeän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daãn ñeán ngay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ñöøng queân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maõo gai raøy.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930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239 – NGUYEÀN DÌU LEÂN GOÂ-GOÂ-THA 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Loøng naày e queân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Gheát-seâ-ma-neâ,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naày e queân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ñau traêm beà.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969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239 – NGUYEÀN DÌU LEÂN GOÂ-GOÂ-THA 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nhôù aùi ñöùc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chan hoaø,     nguyeàn dìu leân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Goâ-goâ-tha.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06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239 – NGUYEÀN DÌU LEÂN GOÂ-GOÂ-THA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Haõy chæ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phaàn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moä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xaùc Chuùa choân,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bao ngöôøi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nöôùc maét tuoân.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4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239 – NGUYEÀN DÌU LEÂN GOÂ-GOÂ-THA 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Coù caû thieân thaàn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maëc aùo traéng tinh,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hoä veä Ngaøi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nguû an bình.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66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239 – NGUYEÀN DÌU LEÂN GOÂ-GOÂ-THA 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Loøng naày e queân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Gheát-seâ-ma-neâ,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loøng naày e queân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ñau traêm beà.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5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00206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TC 239 – NGUYEÀN DÌU LEÂN GOÂ-GOÂ-THA </a:t>
            </a:r>
            <a:endParaRPr lang="en-US" sz="3500" b="1">
              <a:solidFill>
                <a:srgbClr val="002060"/>
              </a:solidFill>
              <a:effectLst>
                <a:glow rad="127000">
                  <a:prstClr val="white"/>
                </a:glow>
              </a:effectLst>
              <a:latin typeface="VNI-Garam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Ñeå nhôù aùi ñöùc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chan hoaø,     nguyeàn dìu leân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Goâ-goâ-tha.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04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197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VNI-Aptima</vt:lpstr>
      <vt:lpstr>VNI-Garam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5</cp:revision>
  <dcterms:created xsi:type="dcterms:W3CDTF">2014-03-26T08:29:35Z</dcterms:created>
  <dcterms:modified xsi:type="dcterms:W3CDTF">2014-03-26T08:34:05Z</dcterms:modified>
</cp:coreProperties>
</file>