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5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2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7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2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186274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CAØNG GAÀN </a:t>
            </a:r>
          </a:p>
          <a:p>
            <a:r>
              <a:rPr lang="en-US"/>
              <a:t>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240</a:t>
            </a:r>
          </a:p>
        </p:txBody>
      </p:sp>
    </p:spTree>
    <p:extLst>
      <p:ext uri="{BB962C8B-B14F-4D97-AF65-F5344CB8AC3E}">
        <p14:creationId xmlns:p14="http://schemas.microsoft.com/office/powerpoint/2010/main" val="4221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240 - CAØNG GAÀN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nôi ñaây thoâng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taän trôøi, moät thang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baét lieân.</a:t>
            </a:r>
          </a:p>
        </p:txBody>
      </p:sp>
    </p:spTree>
    <p:extLst>
      <p:ext uri="{BB962C8B-B14F-4D97-AF65-F5344CB8AC3E}">
        <p14:creationId xmlns:p14="http://schemas.microsoft.com/office/powerpoint/2010/main" val="33162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Xuoáng leân treân thang raïng ngôøi, nhieàu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vò söù thieâng.</a:t>
            </a:r>
          </a:p>
        </p:txBody>
      </p:sp>
    </p:spTree>
    <p:extLst>
      <p:ext uri="{BB962C8B-B14F-4D97-AF65-F5344CB8AC3E}">
        <p14:creationId xmlns:p14="http://schemas.microsoft.com/office/powerpoint/2010/main" val="121821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phöôùc yeâu thöông töø nay, ban xuoáng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moïi ngaøy.</a:t>
            </a:r>
          </a:p>
        </p:txBody>
      </p:sp>
    </p:spTree>
    <p:extLst>
      <p:ext uri="{BB962C8B-B14F-4D97-AF65-F5344CB8AC3E}">
        <p14:creationId xmlns:p14="http://schemas.microsoft.com/office/powerpoint/2010/main" val="7727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cho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Ngaøi,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nay.</a:t>
            </a:r>
          </a:p>
        </p:txBody>
      </p:sp>
    </p:spTree>
    <p:extLst>
      <p:ext uri="{BB962C8B-B14F-4D97-AF65-F5344CB8AC3E}">
        <p14:creationId xmlns:p14="http://schemas.microsoft.com/office/powerpoint/2010/main" val="4697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240 - CAØNG GAÀN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Tænh giaác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Jeâsus, doäi vang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boán beân.</a:t>
            </a:r>
          </a:p>
        </p:txBody>
      </p:sp>
    </p:spTree>
    <p:extLst>
      <p:ext uri="{BB962C8B-B14F-4D97-AF65-F5344CB8AC3E}">
        <p14:creationId xmlns:p14="http://schemas.microsoft.com/office/powerpoint/2010/main" val="209904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Thoaùt ly öu tö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raàu, laäp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Beâ-teân.</a:t>
            </a:r>
          </a:p>
        </p:txBody>
      </p:sp>
    </p:spTree>
    <p:extLst>
      <p:ext uri="{BB962C8B-B14F-4D97-AF65-F5344CB8AC3E}">
        <p14:creationId xmlns:p14="http://schemas.microsoft.com/office/powerpoint/2010/main" val="22519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ñoái phöông gaây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hoaï tai, cöông quyeát nöông thaân nôi Ngaøi.</a:t>
            </a:r>
          </a:p>
        </p:txBody>
      </p:sp>
    </p:spTree>
    <p:extLst>
      <p:ext uri="{BB962C8B-B14F-4D97-AF65-F5344CB8AC3E}">
        <p14:creationId xmlns:p14="http://schemas.microsoft.com/office/powerpoint/2010/main" val="24650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cho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Ngaøi,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nay.</a:t>
            </a:r>
          </a:p>
        </p:txBody>
      </p:sp>
    </p:spTree>
    <p:extLst>
      <p:ext uri="{BB962C8B-B14F-4D97-AF65-F5344CB8AC3E}">
        <p14:creationId xmlns:p14="http://schemas.microsoft.com/office/powerpoint/2010/main" val="16448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240 - CAØNG GAÀN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luùc toâi bay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trôøi, thaät khoan khoaùi thay!</a:t>
            </a:r>
          </a:p>
        </p:txBody>
      </p:sp>
    </p:spTree>
    <p:extLst>
      <p:ext uri="{BB962C8B-B14F-4D97-AF65-F5344CB8AC3E}">
        <p14:creationId xmlns:p14="http://schemas.microsoft.com/office/powerpoint/2010/main" val="272315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xa traêng, sao,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maët trôøi, vuøn vuït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löôùt bay.</a:t>
            </a:r>
          </a:p>
        </p:txBody>
      </p:sp>
    </p:spTree>
    <p:extLst>
      <p:ext uri="{BB962C8B-B14F-4D97-AF65-F5344CB8AC3E}">
        <p14:creationId xmlns:p14="http://schemas.microsoft.com/office/powerpoint/2010/main" val="41112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240 - CAØNG GAÀN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caøng gaàn, gaàn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hôn.</a:t>
            </a:r>
          </a:p>
        </p:txBody>
      </p:sp>
    </p:spTree>
    <p:extLst>
      <p:ext uri="{BB962C8B-B14F-4D97-AF65-F5344CB8AC3E}">
        <p14:creationId xmlns:p14="http://schemas.microsoft.com/office/powerpoint/2010/main" val="37113314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vaãn hoan ca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daäy raân, xin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toâi ñöôïc gaàn.</a:t>
            </a:r>
          </a:p>
        </p:txBody>
      </p:sp>
    </p:spTree>
    <p:extLst>
      <p:ext uri="{BB962C8B-B14F-4D97-AF65-F5344CB8AC3E}">
        <p14:creationId xmlns:p14="http://schemas.microsoft.com/office/powerpoint/2010/main" val="19283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cho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Ngaøi,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nay.</a:t>
            </a:r>
          </a:p>
        </p:txBody>
      </p:sp>
    </p:spTree>
    <p:extLst>
      <p:ext uri="{BB962C8B-B14F-4D97-AF65-F5344CB8AC3E}">
        <p14:creationId xmlns:p14="http://schemas.microsoft.com/office/powerpoint/2010/main" val="14380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phaûi mang caây thaäp töï, caøng 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hôn.</a:t>
            </a:r>
          </a:p>
        </p:txBody>
      </p:sp>
    </p:spTree>
    <p:extLst>
      <p:ext uri="{BB962C8B-B14F-4D97-AF65-F5344CB8AC3E}">
        <p14:creationId xmlns:p14="http://schemas.microsoft.com/office/powerpoint/2010/main" val="3439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luùc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u,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33633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cho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Ngaøi,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nay.</a:t>
            </a:r>
          </a:p>
        </p:txBody>
      </p:sp>
    </p:spTree>
    <p:extLst>
      <p:ext uri="{BB962C8B-B14F-4D97-AF65-F5344CB8AC3E}">
        <p14:creationId xmlns:p14="http://schemas.microsoft.com/office/powerpoint/2010/main" val="26223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240 - CAØNG GAÀN CHUÙA HÔN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Daãu khi kim 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laën roài, laïc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hieåm nham.</a:t>
            </a:r>
          </a:p>
        </p:txBody>
      </p:sp>
    </p:spTree>
    <p:extLst>
      <p:ext uri="{BB962C8B-B14F-4D97-AF65-F5344CB8AC3E}">
        <p14:creationId xmlns:p14="http://schemas.microsoft.com/office/powerpoint/2010/main" val="41269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Ñaù thieâng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keâ ñaàu naèm,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trôøi toái taêm.</a:t>
            </a:r>
          </a:p>
        </p:txBody>
      </p:sp>
    </p:spTree>
    <p:extLst>
      <p:ext uri="{BB962C8B-B14F-4D97-AF65-F5344CB8AC3E}">
        <p14:creationId xmlns:p14="http://schemas.microsoft.com/office/powerpoint/2010/main" val="29481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giaác chieâm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mong, mong Chuùa 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loøng.</a:t>
            </a:r>
          </a:p>
        </p:txBody>
      </p:sp>
    </p:spTree>
    <p:extLst>
      <p:ext uri="{BB962C8B-B14F-4D97-AF65-F5344CB8AC3E}">
        <p14:creationId xmlns:p14="http://schemas.microsoft.com/office/powerpoint/2010/main" val="16917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240 - CAØNG GAÀN CHUÙA HÔN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cho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Ngaøi, 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nay.</a:t>
            </a:r>
          </a:p>
        </p:txBody>
      </p:sp>
    </p:spTree>
    <p:extLst>
      <p:ext uri="{BB962C8B-B14F-4D97-AF65-F5344CB8AC3E}">
        <p14:creationId xmlns:p14="http://schemas.microsoft.com/office/powerpoint/2010/main" val="3462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284</Words>
  <Application>Microsoft Office PowerPoint</Application>
  <PresentationFormat>On-screen Show (4:3)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2014-03-26T08:34:11Z</dcterms:created>
  <dcterms:modified xsi:type="dcterms:W3CDTF">2014-03-26T10:15:37Z</dcterms:modified>
</cp:coreProperties>
</file>