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6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186274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LEÂN CHOÁN</a:t>
            </a:r>
          </a:p>
          <a:p>
            <a:r>
              <a:rPr lang="en-US"/>
              <a:t>CAO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- THAÙNH CA 242</a:t>
            </a:r>
          </a:p>
        </p:txBody>
      </p:sp>
    </p:spTree>
    <p:extLst>
      <p:ext uri="{BB962C8B-B14F-4D97-AF65-F5344CB8AC3E}">
        <p14:creationId xmlns:p14="http://schemas.microsoft.com/office/powerpoint/2010/main" val="15154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nguyeàn tranh tieán choán cao tuyeät vôøi, ngaém xem treân trôøi quang caûnh dieäu chôn.</a:t>
            </a:r>
          </a:p>
        </p:txBody>
      </p:sp>
    </p:spTree>
    <p:extLst>
      <p:ext uri="{BB962C8B-B14F-4D97-AF65-F5344CB8AC3E}">
        <p14:creationId xmlns:p14="http://schemas.microsoft.com/office/powerpoint/2010/main" val="305800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haèng van khaán thaúng leân thieân ñaøng, “Chuùa giuùp chôn caøng leân choán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1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böôùc, 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nao,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ñaët chôn.</a:t>
            </a:r>
          </a:p>
        </p:txBody>
      </p:sp>
    </p:spTree>
    <p:extLst>
      <p:ext uri="{BB962C8B-B14F-4D97-AF65-F5344CB8AC3E}">
        <p14:creationId xmlns:p14="http://schemas.microsoft.com/office/powerpoint/2010/main" val="15797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ñaõ ñaït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daùm yeân vui naøo, 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ñôõ chôn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 choán cao hôn.</a:t>
            </a:r>
          </a:p>
        </p:txBody>
      </p:sp>
    </p:spTree>
    <p:extLst>
      <p:ext uri="{BB962C8B-B14F-4D97-AF65-F5344CB8AC3E}">
        <p14:creationId xmlns:p14="http://schemas.microsoft.com/office/powerpoint/2010/main" val="343843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noân naû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cho mình, tieán treân thieân trình theâm söùc maïnh chôn.</a:t>
            </a:r>
          </a:p>
        </p:txBody>
      </p:sp>
    </p:spTree>
    <p:extLst>
      <p:ext uri="{BB962C8B-B14F-4D97-AF65-F5344CB8AC3E}">
        <p14:creationId xmlns:p14="http://schemas.microsoft.com/office/powerpoint/2010/main" val="16537083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Nhieät thaønh taâm khaán löôùt soâng baêng ngaøn, “Chuùa giuùp chôn caøng leân choán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hôn.“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8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böôùc, 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nao,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ñaët chôn.</a:t>
            </a:r>
          </a:p>
        </p:txBody>
      </p:sp>
    </p:spTree>
    <p:extLst>
      <p:ext uri="{BB962C8B-B14F-4D97-AF65-F5344CB8AC3E}">
        <p14:creationId xmlns:p14="http://schemas.microsoft.com/office/powerpoint/2010/main" val="319115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ñaõ ñaït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daùm yeân vui naøo, 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ñôõ chôn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 choán cao hôn.</a:t>
            </a:r>
          </a:p>
        </p:txBody>
      </p:sp>
    </p:spTree>
    <p:extLst>
      <p:ext uri="{BB962C8B-B14F-4D97-AF65-F5344CB8AC3E}">
        <p14:creationId xmlns:p14="http://schemas.microsoft.com/office/powerpoint/2010/main" val="416495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bò ma quæ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baén teân raøo raït,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mong sinh hoaït vöôït quaù phaøm nhôn. </a:t>
            </a:r>
          </a:p>
        </p:txBody>
      </p:sp>
    </p:spTree>
    <p:extLst>
      <p:ext uri="{BB962C8B-B14F-4D97-AF65-F5344CB8AC3E}">
        <p14:creationId xmlns:p14="http://schemas.microsoft.com/office/powerpoint/2010/main" val="13875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loøng tin lôùn,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vaúng nghe cung ñaøn, 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nhòp nhaøng treân choán cao hôn.</a:t>
            </a:r>
          </a:p>
        </p:txBody>
      </p:sp>
    </p:spTree>
    <p:extLst>
      <p:ext uri="{BB962C8B-B14F-4D97-AF65-F5344CB8AC3E}">
        <p14:creationId xmlns:p14="http://schemas.microsoft.com/office/powerpoint/2010/main" val="31003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böôùc, 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nao,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ñaët chôn.</a:t>
            </a:r>
          </a:p>
        </p:txBody>
      </p:sp>
    </p:spTree>
    <p:extLst>
      <p:ext uri="{BB962C8B-B14F-4D97-AF65-F5344CB8AC3E}">
        <p14:creationId xmlns:p14="http://schemas.microsoft.com/office/powerpoint/2010/main" val="295562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242 – LEÂN CHOÁN CAO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ñaõ ñaït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daùm yeân vui naøo, 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ñôõ chôn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 choán cao hôn.</a:t>
            </a:r>
          </a:p>
        </p:txBody>
      </p:sp>
    </p:spTree>
    <p:extLst>
      <p:ext uri="{BB962C8B-B14F-4D97-AF65-F5344CB8AC3E}">
        <p14:creationId xmlns:p14="http://schemas.microsoft.com/office/powerpoint/2010/main" val="331745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263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2014-03-26T09:15:12Z</dcterms:created>
  <dcterms:modified xsi:type="dcterms:W3CDTF">2014-03-26T10:14:22Z</dcterms:modified>
</cp:coreProperties>
</file>