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5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52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16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96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71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07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2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2442306"/>
            <a:ext cx="91440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GAÀN </a:t>
            </a:r>
            <a:r>
              <a:rPr lang="en-US"/>
              <a:t>THAÄP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TÖÏ HÔN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38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– THAÙNH CA 245</a:t>
            </a:r>
          </a:p>
        </p:txBody>
      </p:sp>
    </p:spTree>
    <p:extLst>
      <p:ext uri="{BB962C8B-B14F-4D97-AF65-F5344CB8AC3E}">
        <p14:creationId xmlns:p14="http://schemas.microsoft.com/office/powerpoint/2010/main" val="845969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245 – GAÀN THAÄP TÖÏ HÔN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Öôùc mong gaàn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hôn boäi phaàn,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vaãn mong sao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theâm gaàn.</a:t>
            </a:r>
          </a:p>
        </p:txBody>
      </p:sp>
    </p:spTree>
    <p:extLst>
      <p:ext uri="{BB962C8B-B14F-4D97-AF65-F5344CB8AC3E}">
        <p14:creationId xmlns:p14="http://schemas.microsoft.com/office/powerpoint/2010/main" val="449550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245 – GAÀN THAÄP TÖÏ HÔN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2298192"/>
            <a:ext cx="91440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Vaãn mong sao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caøng gaàn.</a:t>
            </a:r>
          </a:p>
        </p:txBody>
      </p:sp>
    </p:spTree>
    <p:extLst>
      <p:ext uri="{BB962C8B-B14F-4D97-AF65-F5344CB8AC3E}">
        <p14:creationId xmlns:p14="http://schemas.microsoft.com/office/powerpoint/2010/main" val="1151614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245 – GAÀN THAÄP TÖÏ HÔN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Öôùc nguyeän gaàn hôn beân ngoâi thieân aân,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tieán hôn leân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theâm gaàn.</a:t>
            </a:r>
          </a:p>
        </p:txBody>
      </p:sp>
    </p:spTree>
    <p:extLst>
      <p:ext uri="{BB962C8B-B14F-4D97-AF65-F5344CB8AC3E}">
        <p14:creationId xmlns:p14="http://schemas.microsoft.com/office/powerpoint/2010/main" val="2328391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245 – GAÀN THAÄP TÖÏ HÔN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Öôùc mong tình yeâu trong ta saâu hôn,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tieán hôn leân cho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caøng gaàn.</a:t>
            </a:r>
          </a:p>
        </p:txBody>
      </p:sp>
    </p:spTree>
    <p:extLst>
      <p:ext uri="{BB962C8B-B14F-4D97-AF65-F5344CB8AC3E}">
        <p14:creationId xmlns:p14="http://schemas.microsoft.com/office/powerpoint/2010/main" val="85266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245 – GAÀN THAÄP TÖÏ HÔN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Caøng gaàn giaây phuùt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 buoàn chaám döùt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gaàn leân coõi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möøng naùo nöùc.</a:t>
            </a:r>
          </a:p>
        </p:txBody>
      </p:sp>
    </p:spTree>
    <p:extLst>
      <p:ext uri="{BB962C8B-B14F-4D97-AF65-F5344CB8AC3E}">
        <p14:creationId xmlns:p14="http://schemas.microsoft.com/office/powerpoint/2010/main" val="3479559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245 – GAÀN THAÄP TÖÏ HÔN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Saép vui nhaän maõo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vinh quang döï phaàn, tieán hôn leân cho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theâm gaàn.</a:t>
            </a:r>
          </a:p>
        </p:txBody>
      </p:sp>
    </p:spTree>
    <p:extLst>
      <p:ext uri="{BB962C8B-B14F-4D97-AF65-F5344CB8AC3E}">
        <p14:creationId xmlns:p14="http://schemas.microsoft.com/office/powerpoint/2010/main" val="2240307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245 – GAÀN THAÄP TÖÏ HÔN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2298192"/>
            <a:ext cx="91440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Tieán hôn leân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caøng gaàn.</a:t>
            </a:r>
          </a:p>
        </p:txBody>
      </p:sp>
    </p:spTree>
    <p:extLst>
      <p:ext uri="{BB962C8B-B14F-4D97-AF65-F5344CB8AC3E}">
        <p14:creationId xmlns:p14="http://schemas.microsoft.com/office/powerpoint/2010/main" val="724343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245 – GAÀN THAÄP TÖÏ HÔN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Öôùc ao gaàn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thaäp töï Jeâsus hôn,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tieán hôn leân cho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theâm gaàn. </a:t>
            </a:r>
          </a:p>
        </p:txBody>
      </p:sp>
    </p:spTree>
    <p:extLst>
      <p:ext uri="{BB962C8B-B14F-4D97-AF65-F5344CB8AC3E}">
        <p14:creationId xmlns:p14="http://schemas.microsoft.com/office/powerpoint/2010/main" val="24029418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245 – GAÀN THAÄP TÖÏ HÔN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Öôùc ao gaàn thaäp töï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nöông thaân,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tieán hôn leân cho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caøng gaàn.</a:t>
            </a:r>
          </a:p>
        </p:txBody>
      </p:sp>
    </p:spTree>
    <p:extLst>
      <p:ext uri="{BB962C8B-B14F-4D97-AF65-F5344CB8AC3E}">
        <p14:creationId xmlns:p14="http://schemas.microsoft.com/office/powerpoint/2010/main" val="3576485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245 – GAÀN THAÄP TÖÏ HÔN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Gaàn thaäp töï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chòu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hình thaûm thieát, caøng gaàn beân suoái tuoân traøo nöôùc, huyeát. </a:t>
            </a:r>
          </a:p>
        </p:txBody>
      </p:sp>
    </p:spTree>
    <p:extLst>
      <p:ext uri="{BB962C8B-B14F-4D97-AF65-F5344CB8AC3E}">
        <p14:creationId xmlns:p14="http://schemas.microsoft.com/office/powerpoint/2010/main" val="3252948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245 – GAÀN THAÄP TÖÏ HÔN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 saùt hoâng luûng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boäi phaàn,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tieán hôn leân cho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theâm gaàn.</a:t>
            </a:r>
          </a:p>
        </p:txBody>
      </p:sp>
    </p:spTree>
    <p:extLst>
      <p:ext uri="{BB962C8B-B14F-4D97-AF65-F5344CB8AC3E}">
        <p14:creationId xmlns:p14="http://schemas.microsoft.com/office/powerpoint/2010/main" val="2161548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245 – GAÀN THAÄP TÖÏ HÔN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2298192"/>
            <a:ext cx="91440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Tieán hôn leân cho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caøng gaàn.</a:t>
            </a:r>
          </a:p>
        </p:txBody>
      </p:sp>
    </p:spTree>
    <p:extLst>
      <p:ext uri="{BB962C8B-B14F-4D97-AF65-F5344CB8AC3E}">
        <p14:creationId xmlns:p14="http://schemas.microsoft.com/office/powerpoint/2010/main" val="969917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245 – GAÀN THAÄP TÖÏ HÔN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Muoán ñöôïc gaàn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hôn beân ngoâi thi aân, tieán hôn leân cho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theâm gaàn.</a:t>
            </a:r>
          </a:p>
        </p:txBody>
      </p:sp>
    </p:spTree>
    <p:extLst>
      <p:ext uri="{BB962C8B-B14F-4D97-AF65-F5344CB8AC3E}">
        <p14:creationId xmlns:p14="http://schemas.microsoft.com/office/powerpoint/2010/main" val="1971671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245 – GAÀN THAÄP TÖÏ HÔN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Muoán nuoâi hoàn baèng ma-na cam traân,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tieán hôn leân cho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caøng gaàn.</a:t>
            </a:r>
          </a:p>
        </p:txBody>
      </p:sp>
    </p:spTree>
    <p:extLst>
      <p:ext uri="{BB962C8B-B14F-4D97-AF65-F5344CB8AC3E}">
        <p14:creationId xmlns:p14="http://schemas.microsoft.com/office/powerpoint/2010/main" val="1279046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245 – GAÀN THAÄP TÖÏ HÔN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Caøng maïnh theâm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ñöùc tin loøng thaáy roõ, Ngaøi vì ta phoù sanh maïng khoán khoù.</a:t>
            </a:r>
          </a:p>
        </p:txBody>
      </p:sp>
    </p:spTree>
    <p:extLst>
      <p:ext uri="{BB962C8B-B14F-4D97-AF65-F5344CB8AC3E}">
        <p14:creationId xmlns:p14="http://schemas.microsoft.com/office/powerpoint/2010/main" val="3944824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204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VNI-Aptima</vt:lpstr>
      <vt:lpstr>VNI-Garam</vt:lpstr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2014-03-26T11:08:43Z</dcterms:created>
  <dcterms:modified xsi:type="dcterms:W3CDTF">2014-03-26T11:19:08Z</dcterms:modified>
</cp:coreProperties>
</file>