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8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44015"/>
            <a:ext cx="9108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ÑAÁNG HAÈNG YEÂU THÖÔNG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252</a:t>
            </a:r>
          </a:p>
        </p:txBody>
      </p:sp>
    </p:spTree>
    <p:extLst>
      <p:ext uri="{BB962C8B-B14F-4D97-AF65-F5344CB8AC3E}">
        <p14:creationId xmlns:p14="http://schemas.microsoft.com/office/powerpoint/2010/main" val="15098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coù ñuû caàn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 cho toâi, duy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doài. </a:t>
            </a:r>
          </a:p>
        </p:txBody>
      </p:sp>
    </p:spTree>
    <p:extLst>
      <p:ext uri="{BB962C8B-B14F-4D97-AF65-F5344CB8AC3E}">
        <p14:creationId xmlns:p14="http://schemas.microsoft.com/office/powerpoint/2010/main" val="405382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Ñôõ keû ngaõ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yeáu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4626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Jeâsus cao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 chí tinh, rieâng thaân toâi dô baån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khinh.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21207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ueá chöùa ñaày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taâm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Chaân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laém ôn laønh.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7491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cao saâu töø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toâi, ôn boâi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khoûa laáp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toäi.</a:t>
            </a:r>
          </a:p>
        </p:txBody>
      </p:sp>
    </p:spTree>
    <p:extLst>
      <p:ext uri="{BB962C8B-B14F-4D97-AF65-F5344CB8AC3E}">
        <p14:creationId xmlns:p14="http://schemas.microsoft.com/office/powerpoint/2010/main" val="109112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cöùu roãi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tuoân soâi, ban toâi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244170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 soâng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soáng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nhöng khoâng,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uoáng thoûa thoâi.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31328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ôû ñaùy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phun soâi, tuoân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 laùng löu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1723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ngöïc Ngaøi. </a:t>
            </a:r>
          </a:p>
        </p:txBody>
      </p:sp>
    </p:spTree>
    <p:extLst>
      <p:ext uri="{BB962C8B-B14F-4D97-AF65-F5344CB8AC3E}">
        <p14:creationId xmlns:p14="http://schemas.microsoft.com/office/powerpoint/2010/main" val="2962747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soùng buûa aàm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chaân 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baõo toá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doäi.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1934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che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giaáu kín luoân,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qua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70149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Thaúng ñeán beán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yeân thieân moân, mong ôn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228813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 coù choán naøo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ninh hôn,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nao sôøn. </a:t>
            </a:r>
          </a:p>
        </p:txBody>
      </p:sp>
    </p:spTree>
    <p:extLst>
      <p:ext uri="{BB962C8B-B14F-4D97-AF65-F5344CB8AC3E}">
        <p14:creationId xmlns:p14="http://schemas.microsoft.com/office/powerpoint/2010/main" val="253364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chôù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toâi coâ ñôn,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an uûi, boå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1685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troâng mong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Chuùa nhaát taâm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sung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söùc giuùp theâm.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39752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hieåm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yeáu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nan kham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giuøm.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0" smtClean="0"/>
              <a:t>Thaùnh ca </a:t>
            </a:r>
            <a:r>
              <a:rPr lang="en-US" spc="0"/>
              <a:t>252 </a:t>
            </a:r>
            <a:r>
              <a:rPr lang="en-US" spc="0" smtClean="0"/>
              <a:t>- </a:t>
            </a:r>
            <a:r>
              <a:rPr lang="en-US" spc="0"/>
              <a:t>Jeâsus </a:t>
            </a:r>
            <a:r>
              <a:rPr lang="en-US" spc="0"/>
              <a:t>Ñaáng </a:t>
            </a:r>
            <a:r>
              <a:rPr lang="en-US" spc="0" smtClean="0"/>
              <a:t>haèng yeâu thöông toâi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114515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238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11</cp:revision>
  <dcterms:created xsi:type="dcterms:W3CDTF">2014-09-13T16:17:30Z</dcterms:created>
  <dcterms:modified xsi:type="dcterms:W3CDTF">2014-09-13T16:31:52Z</dcterms:modified>
</cp:coreProperties>
</file>