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12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04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78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10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08" y="2336443"/>
            <a:ext cx="91085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NHÖ PHAÄN TOÂI, </a:t>
            </a:r>
            <a:b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</a:br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TUY HEØN KHINH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668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CA 254</a:t>
            </a:r>
          </a:p>
        </p:txBody>
      </p:sp>
    </p:spTree>
    <p:extLst>
      <p:ext uri="{BB962C8B-B14F-4D97-AF65-F5344CB8AC3E}">
        <p14:creationId xmlns:p14="http://schemas.microsoft.com/office/powerpoint/2010/main" val="433720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phaän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 heøn khinh,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nghe Chuùa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goïi ñeán teân mình.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254 – NHÖ PHAÄN TOÂI, TUY HEØN KHINH</a:t>
            </a:r>
          </a:p>
        </p:txBody>
      </p:sp>
    </p:spTree>
    <p:extLst>
      <p:ext uri="{BB962C8B-B14F-4D97-AF65-F5344CB8AC3E}">
        <p14:creationId xmlns:p14="http://schemas.microsoft.com/office/powerpoint/2010/main" val="734359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Thaàn Linh hôõi,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ñöøng löôùt qua toâi nay, Ngaøi haõy chöõa keû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ñui nhìn ngay.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254 – NHÖ PHAÄN TOÂI, TUY HEØN KHINH</a:t>
            </a:r>
          </a:p>
        </p:txBody>
      </p:sp>
    </p:spTree>
    <p:extLst>
      <p:ext uri="{BB962C8B-B14F-4D97-AF65-F5344CB8AC3E}">
        <p14:creationId xmlns:p14="http://schemas.microsoft.com/office/powerpoint/2010/main" val="380818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Vò minh chöùng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veà Chuùa Jeâsus 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duøng chaân lyù thuyeát phuïc loøng toâi.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254 – NHÖ PHAÄN TOÂI, TUY HEØN KHINH</a:t>
            </a:r>
          </a:p>
        </p:txBody>
      </p:sp>
    </p:spTree>
    <p:extLst>
      <p:ext uri="{BB962C8B-B14F-4D97-AF65-F5344CB8AC3E}">
        <p14:creationId xmlns:p14="http://schemas.microsoft.com/office/powerpoint/2010/main" val="1611146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phaän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tuy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khinh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thuyeát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phuïc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trình.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254 – NHÖ PHAÄN TOÂI, TUY HEØN KHINH</a:t>
            </a:r>
          </a:p>
        </p:txBody>
      </p:sp>
    </p:spTree>
    <p:extLst>
      <p:ext uri="{BB962C8B-B14F-4D97-AF65-F5344CB8AC3E}">
        <p14:creationId xmlns:p14="http://schemas.microsoft.com/office/powerpoint/2010/main" val="164303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Tình yeâu Chuùa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khieát, khoâng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sai di, quyeàn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huyeát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baùu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muoân naêm coøn 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254 – NHÖ PHAÄN TOÂI, TUY HEØN KHINH</a:t>
            </a:r>
          </a:p>
        </p:txBody>
      </p:sp>
    </p:spTree>
    <p:extLst>
      <p:ext uri="{BB962C8B-B14F-4D97-AF65-F5344CB8AC3E}">
        <p14:creationId xmlns:p14="http://schemas.microsoft.com/office/powerpoint/2010/main" val="4063078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Vaø aân ñieån roäng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lôùn khoâng chi taøy, nguyeän soi roõ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toâi hieän nay.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254 – NHÖ PHAÄN TOÂI, TUY HEØN KHINH</a:t>
            </a:r>
          </a:p>
        </p:txBody>
      </p:sp>
    </p:spTree>
    <p:extLst>
      <p:ext uri="{BB962C8B-B14F-4D97-AF65-F5344CB8AC3E}">
        <p14:creationId xmlns:p14="http://schemas.microsoft.com/office/powerpoint/2010/main" val="3193769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phaän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 heøn khinh,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soi roõ haïnh phöôùc thieân ñình.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254 – NHÖ PHAÄN TOÂI, TUY HEØN KHINH</a:t>
            </a:r>
          </a:p>
        </p:txBody>
      </p:sp>
    </p:spTree>
    <p:extLst>
      <p:ext uri="{BB962C8B-B14F-4D97-AF65-F5344CB8AC3E}">
        <p14:creationId xmlns:p14="http://schemas.microsoft.com/office/powerpoint/2010/main" val="1633260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6.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Cha ñoaùi ngöôøi voán luaân vong naày, raøy keát vôùi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moät daây.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254 – NHÖ PHAÄN TOÂI, TUY HEØN KHINH</a:t>
            </a:r>
          </a:p>
        </p:txBody>
      </p:sp>
    </p:spTree>
    <p:extLst>
      <p:ext uri="{BB962C8B-B14F-4D97-AF65-F5344CB8AC3E}">
        <p14:creationId xmlns:p14="http://schemas.microsoft.com/office/powerpoint/2010/main" val="3282917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Doøng soâng soáng traøn chaûy luoân ñeâm ngaøy, nguyeän soâng aáy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chaûy voâ loøng ngay.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254 – NHÖ PHAÄN TOÂI, TUY HEØN KHINH</a:t>
            </a:r>
          </a:p>
        </p:txBody>
      </p:sp>
    </p:spTree>
    <p:extLst>
      <p:ext uri="{BB962C8B-B14F-4D97-AF65-F5344CB8AC3E}">
        <p14:creationId xmlns:p14="http://schemas.microsoft.com/office/powerpoint/2010/main" val="3523262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phaän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 heøn khinh,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soâng soáng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daãy taâm tình.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254 – NHÖ PHAÄN TOÂI, TUY HEØN KHINH</a:t>
            </a:r>
          </a:p>
        </p:txBody>
      </p:sp>
    </p:spTree>
    <p:extLst>
      <p:ext uri="{BB962C8B-B14F-4D97-AF65-F5344CB8AC3E}">
        <p14:creationId xmlns:p14="http://schemas.microsoft.com/office/powerpoint/2010/main" val="1509696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nghe noùi haïnh phöôùc nhö möa daøo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nôi Chuùa ñoå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tuoân döôøng bao.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254 – NHÖ PHAÄN TOÂI, TUY HEØN KHINH</a:t>
            </a:r>
          </a:p>
        </p:txBody>
      </p:sp>
    </p:spTree>
    <p:extLst>
      <p:ext uri="{BB962C8B-B14F-4D97-AF65-F5344CB8AC3E}">
        <p14:creationId xmlns:p14="http://schemas.microsoft.com/office/powerpoint/2010/main" val="33678149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Traän möa thaám nhuaàn ñaát ñang khoâ khan, nguyeän toâi höôûng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ñoâi gioït Ngaøi ban.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254 – NHÖ PHAÄN TOÂI, TUY HEØN KHINH</a:t>
            </a:r>
          </a:p>
        </p:txBody>
      </p:sp>
    </p:spTree>
    <p:extLst>
      <p:ext uri="{BB962C8B-B14F-4D97-AF65-F5344CB8AC3E}">
        <p14:creationId xmlns:p14="http://schemas.microsoft.com/office/powerpoint/2010/main" val="408853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 phaän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 heøn khinh,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ban ít gioït phöôùc thieân ñình.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254 – NHÖ PHAÄN TOÂI, TUY HEØN KHINH</a:t>
            </a:r>
          </a:p>
        </p:txBody>
      </p:sp>
    </p:spTree>
    <p:extLst>
      <p:ext uri="{BB962C8B-B14F-4D97-AF65-F5344CB8AC3E}">
        <p14:creationId xmlns:p14="http://schemas.microsoft.com/office/powerpoint/2010/main" val="399338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nguyeân ñöùa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ñaày daãy taâm oâ toäi, nguyeän Cha chôù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boû toâi moà coâi.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254 – NHÖ PHAÄN TOÂI, TUY HEØN KHINH</a:t>
            </a:r>
          </a:p>
        </p:txBody>
      </p:sp>
    </p:spTree>
    <p:extLst>
      <p:ext uri="{BB962C8B-B14F-4D97-AF65-F5344CB8AC3E}">
        <p14:creationId xmlns:p14="http://schemas.microsoft.com/office/powerpoint/2010/main" val="312578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Daàu Cha coù quyeàn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boû toâi traêm phaàn, nguyeän thöông xoùt, giaùng cho hoàng aân.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254 – NHÖ PHAÄN TOÂI, TUY HEØN KHINH</a:t>
            </a:r>
          </a:p>
        </p:txBody>
      </p:sp>
    </p:spTree>
    <p:extLst>
      <p:ext uri="{BB962C8B-B14F-4D97-AF65-F5344CB8AC3E}">
        <p14:creationId xmlns:p14="http://schemas.microsoft.com/office/powerpoint/2010/main" val="660398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phaän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tuy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khinh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xoùt,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doäi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xuoáng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 laønh.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254 – NHÖ PHAÄN TOÂI, TUY HEØN KHINH</a:t>
            </a:r>
          </a:p>
        </p:txBody>
      </p:sp>
    </p:spTree>
    <p:extLst>
      <p:ext uri="{BB962C8B-B14F-4D97-AF65-F5344CB8AC3E}">
        <p14:creationId xmlns:p14="http://schemas.microsoft.com/office/powerpoint/2010/main" val="3714099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Laïy Chaân Chuùa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boû toâi coâ ñôn, nguyeän khaêng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khít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Ngaøi hôn.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254 – NHÖ PHAÄN TOÂI, TUY HEØN KHINH</a:t>
            </a:r>
          </a:p>
        </p:txBody>
      </p:sp>
    </p:spTree>
    <p:extLst>
      <p:ext uri="{BB962C8B-B14F-4D97-AF65-F5344CB8AC3E}">
        <p14:creationId xmlns:p14="http://schemas.microsoft.com/office/powerpoint/2010/main" val="864294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khao khaùt Ngaøi xuoáng côn möa doài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keâu keû khaùc,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goïi toâi.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254 – NHÖ PHAÄN TOÂI, TUY HEØN KHINH</a:t>
            </a:r>
          </a:p>
        </p:txBody>
      </p:sp>
    </p:spTree>
    <p:extLst>
      <p:ext uri="{BB962C8B-B14F-4D97-AF65-F5344CB8AC3E}">
        <p14:creationId xmlns:p14="http://schemas.microsoft.com/office/powerpoint/2010/main" val="132969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304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VNI-Aptima</vt:lpstr>
      <vt:lpstr>VNI-Garam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10</cp:revision>
  <dcterms:created xsi:type="dcterms:W3CDTF">2014-10-29T15:20:47Z</dcterms:created>
  <dcterms:modified xsi:type="dcterms:W3CDTF">2014-10-29T15:28:22Z</dcterms:modified>
</cp:coreProperties>
</file>